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2" r:id="rId1"/>
  </p:sldMasterIdLst>
  <p:notesMasterIdLst>
    <p:notesMasterId r:id="rId19"/>
  </p:notesMasterIdLst>
  <p:sldIdLst>
    <p:sldId id="284" r:id="rId2"/>
    <p:sldId id="287" r:id="rId3"/>
    <p:sldId id="292" r:id="rId4"/>
    <p:sldId id="320" r:id="rId5"/>
    <p:sldId id="321" r:id="rId6"/>
    <p:sldId id="322" r:id="rId7"/>
    <p:sldId id="323" r:id="rId8"/>
    <p:sldId id="324" r:id="rId9"/>
    <p:sldId id="327" r:id="rId10"/>
    <p:sldId id="315" r:id="rId11"/>
    <p:sldId id="326" r:id="rId12"/>
    <p:sldId id="325" r:id="rId13"/>
    <p:sldId id="316" r:id="rId14"/>
    <p:sldId id="319" r:id="rId15"/>
    <p:sldId id="318" r:id="rId16"/>
    <p:sldId id="299" r:id="rId17"/>
    <p:sldId id="317" r:id="rId18"/>
  </p:sldIdLst>
  <p:sldSz cx="12798425" cy="7199313"/>
  <p:notesSz cx="6858000" cy="9144000"/>
  <p:embeddedFontLst>
    <p:embeddedFont>
      <p:font typeface="字魂50号-白鸽天行体" pitchFamily="2" charset="-122"/>
      <p:regular r:id="rId20"/>
    </p:embeddedFont>
    <p:embeddedFont>
      <p:font typeface="等线" panose="02010600030101010101" pitchFamily="2" charset="-122"/>
      <p:regular r:id="rId21"/>
      <p:bold r:id="rId22"/>
    </p:embeddedFont>
    <p:embeddedFont>
      <p:font typeface="仓耳玄三M W05" panose="02020400000000000000" pitchFamily="18" charset="-122"/>
      <p:regular r:id="rId23"/>
    </p:embeddedFont>
    <p:embeddedFont>
      <p:font typeface="思源黑体 CN Heavy" panose="020B0A00000000000000" pitchFamily="34" charset="-128"/>
      <p:bold r:id="rId24"/>
    </p:embeddedFont>
    <p:embeddedFont>
      <p:font typeface="思源黑体 CN Normal" panose="020B0400000000000000" pitchFamily="34" charset="-128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custDataLst>
    <p:tags r:id="rId3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072" userDrawn="1">
          <p15:clr>
            <a:srgbClr val="A4A3A4"/>
          </p15:clr>
        </p15:guide>
        <p15:guide id="3" orient="horz" pos="461" userDrawn="1">
          <p15:clr>
            <a:srgbClr val="A4A3A4"/>
          </p15:clr>
        </p15:guide>
        <p15:guide id="4" orient="horz" pos="4070" userDrawn="1">
          <p15:clr>
            <a:srgbClr val="A4A3A4"/>
          </p15:clr>
        </p15:guide>
        <p15:guide id="5" pos="580" userDrawn="1">
          <p15:clr>
            <a:srgbClr val="A4A3A4"/>
          </p15:clr>
        </p15:guide>
        <p15:guide id="6" pos="7474" userDrawn="1">
          <p15:clr>
            <a:srgbClr val="A4A3A4"/>
          </p15:clr>
        </p15:guide>
        <p15:guide id="7" orient="horz" pos="5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D67F25"/>
    <a:srgbClr val="F1A530"/>
    <a:srgbClr val="BC5912"/>
    <a:srgbClr val="BB540E"/>
    <a:srgbClr val="2E4758"/>
    <a:srgbClr val="000001"/>
    <a:srgbClr val="09101F"/>
    <a:srgbClr val="FEEC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477" autoAdjust="0"/>
    <p:restoredTop sz="95987" autoAdjust="0"/>
  </p:normalViewPr>
  <p:slideViewPr>
    <p:cSldViewPr snapToGrid="0">
      <p:cViewPr varScale="1">
        <p:scale>
          <a:sx n="77" d="100"/>
          <a:sy n="77" d="100"/>
        </p:scale>
        <p:origin x="208" y="808"/>
      </p:cViewPr>
      <p:guideLst>
        <p:guide pos="4072"/>
        <p:guide orient="horz" pos="461"/>
        <p:guide orient="horz" pos="4070"/>
        <p:guide pos="580"/>
        <p:guide pos="7474"/>
        <p:guide orient="horz" pos="5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仓耳玄三M W05" panose="02020400000000000000" pitchFamily="18" charset="-122"/>
                <a:ea typeface="仓耳玄三M W05" panose="02020400000000000000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仓耳玄三M W05" panose="02020400000000000000" pitchFamily="18" charset="-122"/>
                <a:ea typeface="仓耳玄三M W05" panose="02020400000000000000" pitchFamily="18" charset="-122"/>
              </a:defRPr>
            </a:lvl1pPr>
          </a:lstStyle>
          <a:p>
            <a:fld id="{11577D22-AD28-43FC-8EB4-B134A7D334C3}" type="datetimeFigureOut">
              <a:rPr lang="zh-CN" altLang="en-US" smtClean="0"/>
              <a:pPr/>
              <a:t>2021/1/13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仓耳玄三M W05" panose="02020400000000000000" pitchFamily="18" charset="-122"/>
                <a:ea typeface="仓耳玄三M W05" panose="02020400000000000000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仓耳玄三M W05" panose="02020400000000000000" pitchFamily="18" charset="-122"/>
                <a:ea typeface="仓耳玄三M W05" panose="02020400000000000000" pitchFamily="18" charset="-122"/>
              </a:defRPr>
            </a:lvl1pPr>
          </a:lstStyle>
          <a:p>
            <a:fld id="{DA8C8EFA-96ED-4A18-B46D-8BDC030E3AF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6364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45379" rtl="0" eaLnBrk="1" latinLnBrk="0" hangingPunct="1">
      <a:defRPr sz="2160" kern="1200">
        <a:solidFill>
          <a:schemeClr val="tx1"/>
        </a:solidFill>
        <a:latin typeface="仓耳玄三M W05" panose="02020400000000000000" pitchFamily="18" charset="-122"/>
        <a:ea typeface="仓耳玄三M W05" panose="02020400000000000000" pitchFamily="18" charset="-122"/>
        <a:cs typeface="+mn-cs"/>
      </a:defRPr>
    </a:lvl1pPr>
    <a:lvl2pPr marL="822690" algn="l" defTabSz="1645379" rtl="0" eaLnBrk="1" latinLnBrk="0" hangingPunct="1">
      <a:defRPr sz="2160" kern="1200">
        <a:solidFill>
          <a:schemeClr val="tx1"/>
        </a:solidFill>
        <a:latin typeface="仓耳玄三M W05" panose="02020400000000000000" pitchFamily="18" charset="-122"/>
        <a:ea typeface="仓耳玄三M W05" panose="02020400000000000000" pitchFamily="18" charset="-122"/>
        <a:cs typeface="+mn-cs"/>
      </a:defRPr>
    </a:lvl2pPr>
    <a:lvl3pPr marL="1645379" algn="l" defTabSz="1645379" rtl="0" eaLnBrk="1" latinLnBrk="0" hangingPunct="1">
      <a:defRPr sz="2160" kern="1200">
        <a:solidFill>
          <a:schemeClr val="tx1"/>
        </a:solidFill>
        <a:latin typeface="仓耳玄三M W05" panose="02020400000000000000" pitchFamily="18" charset="-122"/>
        <a:ea typeface="仓耳玄三M W05" panose="02020400000000000000" pitchFamily="18" charset="-122"/>
        <a:cs typeface="+mn-cs"/>
      </a:defRPr>
    </a:lvl3pPr>
    <a:lvl4pPr marL="2468071" algn="l" defTabSz="1645379" rtl="0" eaLnBrk="1" latinLnBrk="0" hangingPunct="1">
      <a:defRPr sz="2160" kern="1200">
        <a:solidFill>
          <a:schemeClr val="tx1"/>
        </a:solidFill>
        <a:latin typeface="仓耳玄三M W05" panose="02020400000000000000" pitchFamily="18" charset="-122"/>
        <a:ea typeface="仓耳玄三M W05" panose="02020400000000000000" pitchFamily="18" charset="-122"/>
        <a:cs typeface="+mn-cs"/>
      </a:defRPr>
    </a:lvl4pPr>
    <a:lvl5pPr marL="3290759" algn="l" defTabSz="1645379" rtl="0" eaLnBrk="1" latinLnBrk="0" hangingPunct="1">
      <a:defRPr sz="2160" kern="1200">
        <a:solidFill>
          <a:schemeClr val="tx1"/>
        </a:solidFill>
        <a:latin typeface="仓耳玄三M W05" panose="02020400000000000000" pitchFamily="18" charset="-122"/>
        <a:ea typeface="仓耳玄三M W05" panose="02020400000000000000" pitchFamily="18" charset="-122"/>
        <a:cs typeface="+mn-cs"/>
      </a:defRPr>
    </a:lvl5pPr>
    <a:lvl6pPr marL="4113448" algn="l" defTabSz="1645379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4936138" algn="l" defTabSz="1645379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5758829" algn="l" defTabSz="1645379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6581519" algn="l" defTabSz="1645379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978737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9803" y="1178222"/>
            <a:ext cx="9598819" cy="2506427"/>
          </a:xfrm>
        </p:spPr>
        <p:txBody>
          <a:bodyPr anchor="b"/>
          <a:lstStyle>
            <a:lvl1pPr algn="ctr">
              <a:defRPr sz="629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9803" y="3781306"/>
            <a:ext cx="9598819" cy="1738167"/>
          </a:xfrm>
        </p:spPr>
        <p:txBody>
          <a:bodyPr/>
          <a:lstStyle>
            <a:lvl1pPr marL="0" indent="0" algn="ctr">
              <a:buNone/>
              <a:defRPr sz="2519"/>
            </a:lvl1pPr>
            <a:lvl2pPr marL="479923" indent="0" algn="ctr">
              <a:buNone/>
              <a:defRPr sz="2099"/>
            </a:lvl2pPr>
            <a:lvl3pPr marL="959846" indent="0" algn="ctr">
              <a:buNone/>
              <a:defRPr sz="1889"/>
            </a:lvl3pPr>
            <a:lvl4pPr marL="1439769" indent="0" algn="ctr">
              <a:buNone/>
              <a:defRPr sz="1680"/>
            </a:lvl4pPr>
            <a:lvl5pPr marL="1919691" indent="0" algn="ctr">
              <a:buNone/>
              <a:defRPr sz="1680"/>
            </a:lvl5pPr>
            <a:lvl6pPr marL="2399614" indent="0" algn="ctr">
              <a:buNone/>
              <a:defRPr sz="1680"/>
            </a:lvl6pPr>
            <a:lvl7pPr marL="2879537" indent="0" algn="ctr">
              <a:buNone/>
              <a:defRPr sz="1680"/>
            </a:lvl7pPr>
            <a:lvl8pPr marL="3359460" indent="0" algn="ctr">
              <a:buNone/>
              <a:defRPr sz="1680"/>
            </a:lvl8pPr>
            <a:lvl9pPr marL="3839383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3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 advClick="0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786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58873" y="383297"/>
            <a:ext cx="2759660" cy="610108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79892" y="383297"/>
            <a:ext cx="8119001" cy="6101085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7470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157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3000">
        <p14:pan dir="u"/>
      </p:transition>
    </mc:Choice>
    <mc:Fallback xmlns="">
      <p:transition spd="slow" advClick="0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 advClick="0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226" y="1794830"/>
            <a:ext cx="11038642" cy="2994714"/>
          </a:xfrm>
        </p:spPr>
        <p:txBody>
          <a:bodyPr anchor="b"/>
          <a:lstStyle>
            <a:lvl1pPr>
              <a:defRPr sz="629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226" y="4817875"/>
            <a:ext cx="11038642" cy="1574849"/>
          </a:xfrm>
        </p:spPr>
        <p:txBody>
          <a:bodyPr/>
          <a:lstStyle>
            <a:lvl1pPr marL="0" indent="0">
              <a:buNone/>
              <a:defRPr sz="2519">
                <a:solidFill>
                  <a:schemeClr val="tx1">
                    <a:tint val="75000"/>
                  </a:schemeClr>
                </a:solidFill>
              </a:defRPr>
            </a:lvl1pPr>
            <a:lvl2pPr marL="479923" indent="0">
              <a:buNone/>
              <a:defRPr sz="2099">
                <a:solidFill>
                  <a:schemeClr val="tx1">
                    <a:tint val="75000"/>
                  </a:schemeClr>
                </a:solidFill>
              </a:defRPr>
            </a:lvl2pPr>
            <a:lvl3pPr marL="959846" indent="0">
              <a:buNone/>
              <a:defRPr sz="1889">
                <a:solidFill>
                  <a:schemeClr val="tx1">
                    <a:tint val="75000"/>
                  </a:schemeClr>
                </a:solidFill>
              </a:defRPr>
            </a:lvl3pPr>
            <a:lvl4pPr marL="1439769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19691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399614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79537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594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39383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09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 advClick="0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9892" y="1916484"/>
            <a:ext cx="5439331" cy="456789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79202" y="1916484"/>
            <a:ext cx="5439331" cy="456789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17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558" y="383297"/>
            <a:ext cx="11038642" cy="139153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559" y="1764832"/>
            <a:ext cx="5414333" cy="864917"/>
          </a:xfrm>
        </p:spPr>
        <p:txBody>
          <a:bodyPr anchor="b"/>
          <a:lstStyle>
            <a:lvl1pPr marL="0" indent="0">
              <a:buNone/>
              <a:defRPr sz="2519" b="1"/>
            </a:lvl1pPr>
            <a:lvl2pPr marL="479923" indent="0">
              <a:buNone/>
              <a:defRPr sz="2099" b="1"/>
            </a:lvl2pPr>
            <a:lvl3pPr marL="959846" indent="0">
              <a:buNone/>
              <a:defRPr sz="1889" b="1"/>
            </a:lvl3pPr>
            <a:lvl4pPr marL="1439769" indent="0">
              <a:buNone/>
              <a:defRPr sz="1680" b="1"/>
            </a:lvl4pPr>
            <a:lvl5pPr marL="1919691" indent="0">
              <a:buNone/>
              <a:defRPr sz="1680" b="1"/>
            </a:lvl5pPr>
            <a:lvl6pPr marL="2399614" indent="0">
              <a:buNone/>
              <a:defRPr sz="1680" b="1"/>
            </a:lvl6pPr>
            <a:lvl7pPr marL="2879537" indent="0">
              <a:buNone/>
              <a:defRPr sz="1680" b="1"/>
            </a:lvl7pPr>
            <a:lvl8pPr marL="3359460" indent="0">
              <a:buNone/>
              <a:defRPr sz="1680" b="1"/>
            </a:lvl8pPr>
            <a:lvl9pPr marL="3839383" indent="0">
              <a:buNone/>
              <a:defRPr sz="168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559" y="2629749"/>
            <a:ext cx="5414333" cy="386796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79202" y="1764832"/>
            <a:ext cx="5440998" cy="864917"/>
          </a:xfrm>
        </p:spPr>
        <p:txBody>
          <a:bodyPr anchor="b"/>
          <a:lstStyle>
            <a:lvl1pPr marL="0" indent="0">
              <a:buNone/>
              <a:defRPr sz="2519" b="1"/>
            </a:lvl1pPr>
            <a:lvl2pPr marL="479923" indent="0">
              <a:buNone/>
              <a:defRPr sz="2099" b="1"/>
            </a:lvl2pPr>
            <a:lvl3pPr marL="959846" indent="0">
              <a:buNone/>
              <a:defRPr sz="1889" b="1"/>
            </a:lvl3pPr>
            <a:lvl4pPr marL="1439769" indent="0">
              <a:buNone/>
              <a:defRPr sz="1680" b="1"/>
            </a:lvl4pPr>
            <a:lvl5pPr marL="1919691" indent="0">
              <a:buNone/>
              <a:defRPr sz="1680" b="1"/>
            </a:lvl5pPr>
            <a:lvl6pPr marL="2399614" indent="0">
              <a:buNone/>
              <a:defRPr sz="1680" b="1"/>
            </a:lvl6pPr>
            <a:lvl7pPr marL="2879537" indent="0">
              <a:buNone/>
              <a:defRPr sz="1680" b="1"/>
            </a:lvl7pPr>
            <a:lvl8pPr marL="3359460" indent="0">
              <a:buNone/>
              <a:defRPr sz="1680" b="1"/>
            </a:lvl8pPr>
            <a:lvl9pPr marL="3839383" indent="0">
              <a:buNone/>
              <a:defRPr sz="168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79202" y="2629749"/>
            <a:ext cx="5440998" cy="386796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1/13/21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32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 advClick="0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1/13/21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 advClick="0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1/13/21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72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 advClick="0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559" y="479954"/>
            <a:ext cx="412782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0997" y="1036569"/>
            <a:ext cx="6479203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19"/>
            </a:lvl3pPr>
            <a:lvl4pPr>
              <a:defRPr sz="2099"/>
            </a:lvl4pPr>
            <a:lvl5pPr>
              <a:defRPr sz="2099"/>
            </a:lvl5pPr>
            <a:lvl6pPr>
              <a:defRPr sz="2099"/>
            </a:lvl6pPr>
            <a:lvl7pPr>
              <a:defRPr sz="2099"/>
            </a:lvl7pPr>
            <a:lvl8pPr>
              <a:defRPr sz="2099"/>
            </a:lvl8pPr>
            <a:lvl9pPr>
              <a:defRPr sz="2099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559" y="2159794"/>
            <a:ext cx="412782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23" indent="0">
              <a:buNone/>
              <a:defRPr sz="1470"/>
            </a:lvl2pPr>
            <a:lvl3pPr marL="959846" indent="0">
              <a:buNone/>
              <a:defRPr sz="1260"/>
            </a:lvl3pPr>
            <a:lvl4pPr marL="1439769" indent="0">
              <a:buNone/>
              <a:defRPr sz="1050"/>
            </a:lvl4pPr>
            <a:lvl5pPr marL="1919691" indent="0">
              <a:buNone/>
              <a:defRPr sz="1050"/>
            </a:lvl5pPr>
            <a:lvl6pPr marL="2399614" indent="0">
              <a:buNone/>
              <a:defRPr sz="1050"/>
            </a:lvl6pPr>
            <a:lvl7pPr marL="2879537" indent="0">
              <a:buNone/>
              <a:defRPr sz="1050"/>
            </a:lvl7pPr>
            <a:lvl8pPr marL="3359460" indent="0">
              <a:buNone/>
              <a:defRPr sz="1050"/>
            </a:lvl8pPr>
            <a:lvl9pPr marL="3839383" indent="0">
              <a:buNone/>
              <a:defRPr sz="10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22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 advClick="0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559" y="479954"/>
            <a:ext cx="412782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0997" y="1036569"/>
            <a:ext cx="6479203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23" indent="0">
              <a:buNone/>
              <a:defRPr sz="2939"/>
            </a:lvl2pPr>
            <a:lvl3pPr marL="959846" indent="0">
              <a:buNone/>
              <a:defRPr sz="2519"/>
            </a:lvl3pPr>
            <a:lvl4pPr marL="1439769" indent="0">
              <a:buNone/>
              <a:defRPr sz="2099"/>
            </a:lvl4pPr>
            <a:lvl5pPr marL="1919691" indent="0">
              <a:buNone/>
              <a:defRPr sz="2099"/>
            </a:lvl5pPr>
            <a:lvl6pPr marL="2399614" indent="0">
              <a:buNone/>
              <a:defRPr sz="2099"/>
            </a:lvl6pPr>
            <a:lvl7pPr marL="2879537" indent="0">
              <a:buNone/>
              <a:defRPr sz="2099"/>
            </a:lvl7pPr>
            <a:lvl8pPr marL="3359460" indent="0">
              <a:buNone/>
              <a:defRPr sz="2099"/>
            </a:lvl8pPr>
            <a:lvl9pPr marL="3839383" indent="0">
              <a:buNone/>
              <a:defRPr sz="2099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559" y="2159794"/>
            <a:ext cx="412782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23" indent="0">
              <a:buNone/>
              <a:defRPr sz="1470"/>
            </a:lvl2pPr>
            <a:lvl3pPr marL="959846" indent="0">
              <a:buNone/>
              <a:defRPr sz="1260"/>
            </a:lvl3pPr>
            <a:lvl4pPr marL="1439769" indent="0">
              <a:buNone/>
              <a:defRPr sz="1050"/>
            </a:lvl4pPr>
            <a:lvl5pPr marL="1919691" indent="0">
              <a:buNone/>
              <a:defRPr sz="1050"/>
            </a:lvl5pPr>
            <a:lvl6pPr marL="2399614" indent="0">
              <a:buNone/>
              <a:defRPr sz="1050"/>
            </a:lvl6pPr>
            <a:lvl7pPr marL="2879537" indent="0">
              <a:buNone/>
              <a:defRPr sz="1050"/>
            </a:lvl7pPr>
            <a:lvl8pPr marL="3359460" indent="0">
              <a:buNone/>
              <a:defRPr sz="1050"/>
            </a:lvl8pPr>
            <a:lvl9pPr marL="3839383" indent="0">
              <a:buNone/>
              <a:defRPr sz="10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27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 advClick="0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79892" y="383297"/>
            <a:ext cx="11038642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892" y="1916484"/>
            <a:ext cx="11038642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79892" y="6672697"/>
            <a:ext cx="2879646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39479" y="6672697"/>
            <a:ext cx="431946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38887" y="6672697"/>
            <a:ext cx="2879646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E3018FE-45B6-8546-92A8-27F4E31C35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" t="15876" r="79300" b="56980"/>
          <a:stretch/>
        </p:blipFill>
        <p:spPr>
          <a:xfrm>
            <a:off x="1" y="2"/>
            <a:ext cx="1479303" cy="19541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4153042-2BD9-1D42-BF60-EFE60DA830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04" t="70404"/>
          <a:stretch/>
        </p:blipFill>
        <p:spPr>
          <a:xfrm>
            <a:off x="11118782" y="5068645"/>
            <a:ext cx="1679644" cy="213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138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 advClick="0" advTm="3000">
        <p:fade/>
      </p:transition>
    </mc:Fallback>
  </mc:AlternateContent>
  <p:txStyles>
    <p:titleStyle>
      <a:lvl1pPr algn="l" defTabSz="959846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61" indent="-239961" algn="l" defTabSz="959846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884" indent="-239961" algn="l" defTabSz="959846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19" kern="1200">
          <a:solidFill>
            <a:schemeClr val="tx1"/>
          </a:solidFill>
          <a:latin typeface="+mn-lt"/>
          <a:ea typeface="+mn-ea"/>
          <a:cs typeface="+mn-cs"/>
        </a:defRPr>
      </a:lvl2pPr>
      <a:lvl3pPr marL="1199807" indent="-239961" algn="l" defTabSz="959846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099" kern="1200">
          <a:solidFill>
            <a:schemeClr val="tx1"/>
          </a:solidFill>
          <a:latin typeface="+mn-lt"/>
          <a:ea typeface="+mn-ea"/>
          <a:cs typeface="+mn-cs"/>
        </a:defRPr>
      </a:lvl3pPr>
      <a:lvl4pPr marL="1679730" indent="-239961" algn="l" defTabSz="959846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89" kern="1200">
          <a:solidFill>
            <a:schemeClr val="tx1"/>
          </a:solidFill>
          <a:latin typeface="+mn-lt"/>
          <a:ea typeface="+mn-ea"/>
          <a:cs typeface="+mn-cs"/>
        </a:defRPr>
      </a:lvl4pPr>
      <a:lvl5pPr marL="2159653" indent="-239961" algn="l" defTabSz="959846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89" kern="1200">
          <a:solidFill>
            <a:schemeClr val="tx1"/>
          </a:solidFill>
          <a:latin typeface="+mn-lt"/>
          <a:ea typeface="+mn-ea"/>
          <a:cs typeface="+mn-cs"/>
        </a:defRPr>
      </a:lvl5pPr>
      <a:lvl6pPr marL="2639576" indent="-239961" algn="l" defTabSz="959846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89" kern="1200">
          <a:solidFill>
            <a:schemeClr val="tx1"/>
          </a:solidFill>
          <a:latin typeface="+mn-lt"/>
          <a:ea typeface="+mn-ea"/>
          <a:cs typeface="+mn-cs"/>
        </a:defRPr>
      </a:lvl6pPr>
      <a:lvl7pPr marL="3119498" indent="-239961" algn="l" defTabSz="959846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89" kern="1200">
          <a:solidFill>
            <a:schemeClr val="tx1"/>
          </a:solidFill>
          <a:latin typeface="+mn-lt"/>
          <a:ea typeface="+mn-ea"/>
          <a:cs typeface="+mn-cs"/>
        </a:defRPr>
      </a:lvl7pPr>
      <a:lvl8pPr marL="3599421" indent="-239961" algn="l" defTabSz="959846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89" kern="1200">
          <a:solidFill>
            <a:schemeClr val="tx1"/>
          </a:solidFill>
          <a:latin typeface="+mn-lt"/>
          <a:ea typeface="+mn-ea"/>
          <a:cs typeface="+mn-cs"/>
        </a:defRPr>
      </a:lvl8pPr>
      <a:lvl9pPr marL="4079344" indent="-239961" algn="l" defTabSz="959846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8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846" rtl="0" eaLnBrk="1" latinLnBrk="0" hangingPunct="1">
        <a:defRPr sz="1889" kern="1200">
          <a:solidFill>
            <a:schemeClr val="tx1"/>
          </a:solidFill>
          <a:latin typeface="+mn-lt"/>
          <a:ea typeface="+mn-ea"/>
          <a:cs typeface="+mn-cs"/>
        </a:defRPr>
      </a:lvl1pPr>
      <a:lvl2pPr marL="479923" algn="l" defTabSz="959846" rtl="0" eaLnBrk="1" latinLnBrk="0" hangingPunct="1">
        <a:defRPr sz="1889" kern="1200">
          <a:solidFill>
            <a:schemeClr val="tx1"/>
          </a:solidFill>
          <a:latin typeface="+mn-lt"/>
          <a:ea typeface="+mn-ea"/>
          <a:cs typeface="+mn-cs"/>
        </a:defRPr>
      </a:lvl2pPr>
      <a:lvl3pPr marL="959846" algn="l" defTabSz="959846" rtl="0" eaLnBrk="1" latinLnBrk="0" hangingPunct="1">
        <a:defRPr sz="1889" kern="1200">
          <a:solidFill>
            <a:schemeClr val="tx1"/>
          </a:solidFill>
          <a:latin typeface="+mn-lt"/>
          <a:ea typeface="+mn-ea"/>
          <a:cs typeface="+mn-cs"/>
        </a:defRPr>
      </a:lvl3pPr>
      <a:lvl4pPr marL="1439769" algn="l" defTabSz="959846" rtl="0" eaLnBrk="1" latinLnBrk="0" hangingPunct="1">
        <a:defRPr sz="1889" kern="1200">
          <a:solidFill>
            <a:schemeClr val="tx1"/>
          </a:solidFill>
          <a:latin typeface="+mn-lt"/>
          <a:ea typeface="+mn-ea"/>
          <a:cs typeface="+mn-cs"/>
        </a:defRPr>
      </a:lvl4pPr>
      <a:lvl5pPr marL="1919691" algn="l" defTabSz="959846" rtl="0" eaLnBrk="1" latinLnBrk="0" hangingPunct="1">
        <a:defRPr sz="1889" kern="1200">
          <a:solidFill>
            <a:schemeClr val="tx1"/>
          </a:solidFill>
          <a:latin typeface="+mn-lt"/>
          <a:ea typeface="+mn-ea"/>
          <a:cs typeface="+mn-cs"/>
        </a:defRPr>
      </a:lvl5pPr>
      <a:lvl6pPr marL="2399614" algn="l" defTabSz="959846" rtl="0" eaLnBrk="1" latinLnBrk="0" hangingPunct="1">
        <a:defRPr sz="1889" kern="1200">
          <a:solidFill>
            <a:schemeClr val="tx1"/>
          </a:solidFill>
          <a:latin typeface="+mn-lt"/>
          <a:ea typeface="+mn-ea"/>
          <a:cs typeface="+mn-cs"/>
        </a:defRPr>
      </a:lvl6pPr>
      <a:lvl7pPr marL="2879537" algn="l" defTabSz="959846" rtl="0" eaLnBrk="1" latinLnBrk="0" hangingPunct="1">
        <a:defRPr sz="1889" kern="1200">
          <a:solidFill>
            <a:schemeClr val="tx1"/>
          </a:solidFill>
          <a:latin typeface="+mn-lt"/>
          <a:ea typeface="+mn-ea"/>
          <a:cs typeface="+mn-cs"/>
        </a:defRPr>
      </a:lvl7pPr>
      <a:lvl8pPr marL="3359460" algn="l" defTabSz="959846" rtl="0" eaLnBrk="1" latinLnBrk="0" hangingPunct="1">
        <a:defRPr sz="1889" kern="1200">
          <a:solidFill>
            <a:schemeClr val="tx1"/>
          </a:solidFill>
          <a:latin typeface="+mn-lt"/>
          <a:ea typeface="+mn-ea"/>
          <a:cs typeface="+mn-cs"/>
        </a:defRPr>
      </a:lvl8pPr>
      <a:lvl9pPr marL="3839383" algn="l" defTabSz="959846" rtl="0" eaLnBrk="1" latinLnBrk="0" hangingPunct="1">
        <a:defRPr sz="188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09101F"/>
            </a:gs>
            <a:gs pos="100000">
              <a:srgbClr val="00000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073D2AB-1FEE-4FAC-9A08-233DD83AB6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300" b="56980"/>
          <a:stretch/>
        </p:blipFill>
        <p:spPr>
          <a:xfrm>
            <a:off x="1" y="1466742"/>
            <a:ext cx="1765258" cy="1835170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CFDEE70E-EA57-456A-90AB-E1B604F437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50" r="79300" b="30"/>
          <a:stretch/>
        </p:blipFill>
        <p:spPr>
          <a:xfrm>
            <a:off x="3202677" y="3897403"/>
            <a:ext cx="1765258" cy="1835170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F72DCB69-615A-4668-BF50-3B2263F07F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17" t="1145" r="18853" b="11832"/>
          <a:stretch/>
        </p:blipFill>
        <p:spPr>
          <a:xfrm>
            <a:off x="5775808" y="1789709"/>
            <a:ext cx="4505206" cy="3712228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B5F313DC-6362-4165-9322-30FBBDB806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04" t="70404"/>
          <a:stretch/>
        </p:blipFill>
        <p:spPr>
          <a:xfrm>
            <a:off x="11118781" y="4470080"/>
            <a:ext cx="1679644" cy="1262490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5F9001C0-4CD9-49F9-962F-A13C233178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7" t="23300" r="59158" b="50000"/>
          <a:stretch/>
        </p:blipFill>
        <p:spPr>
          <a:xfrm>
            <a:off x="2766679" y="1883547"/>
            <a:ext cx="2637253" cy="1436200"/>
          </a:xfrm>
          <a:prstGeom prst="rect">
            <a:avLst/>
          </a:prstGeom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C04E67B2-9BCC-46C8-949A-8F3DE7A4CA62}"/>
              </a:ext>
            </a:extLst>
          </p:cNvPr>
          <p:cNvSpPr/>
          <p:nvPr/>
        </p:nvSpPr>
        <p:spPr>
          <a:xfrm>
            <a:off x="9519310" y="4901981"/>
            <a:ext cx="349920" cy="34992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7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D2BBBF35-9B9C-450E-A30A-3A09907D1F10}"/>
              </a:ext>
            </a:extLst>
          </p:cNvPr>
          <p:cNvSpPr/>
          <p:nvPr/>
        </p:nvSpPr>
        <p:spPr>
          <a:xfrm>
            <a:off x="10806895" y="2236306"/>
            <a:ext cx="259619" cy="259619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7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102CC5F0-52A8-4EA4-B708-EE375DF096D6}"/>
              </a:ext>
            </a:extLst>
          </p:cNvPr>
          <p:cNvSpPr/>
          <p:nvPr/>
        </p:nvSpPr>
        <p:spPr>
          <a:xfrm>
            <a:off x="2210902" y="4730680"/>
            <a:ext cx="259619" cy="259619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7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CF36DB39-7F4C-477A-A1CB-AB7E347B79D8}"/>
              </a:ext>
            </a:extLst>
          </p:cNvPr>
          <p:cNvSpPr txBox="1"/>
          <p:nvPr/>
        </p:nvSpPr>
        <p:spPr>
          <a:xfrm>
            <a:off x="6332892" y="4343848"/>
            <a:ext cx="3942140" cy="530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Hans" altLang="en-US" sz="1423" spc="356" dirty="0">
                <a:gradFill>
                  <a:gsLst>
                    <a:gs pos="0">
                      <a:srgbClr val="D67F25"/>
                    </a:gs>
                    <a:gs pos="100000">
                      <a:srgbClr val="FEECA7"/>
                    </a:gs>
                  </a:gsLst>
                  <a:lin ang="5400000" scaled="1"/>
                </a:gra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宫栋宇 罗一帆 孔瑞阳 王思雯 王可</a:t>
            </a:r>
            <a:endParaRPr lang="en-US" altLang="zh-Hans" sz="1423" spc="356" dirty="0">
              <a:gradFill>
                <a:gsLst>
                  <a:gs pos="0">
                    <a:srgbClr val="D67F25"/>
                  </a:gs>
                  <a:gs pos="100000">
                    <a:srgbClr val="FEECA7"/>
                  </a:gs>
                </a:gsLst>
                <a:lin ang="5400000" scaled="1"/>
              </a:gra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Hans" sz="1423" spc="356" dirty="0">
                <a:gradFill>
                  <a:gsLst>
                    <a:gs pos="0">
                      <a:srgbClr val="D67F25"/>
                    </a:gs>
                    <a:gs pos="100000">
                      <a:srgbClr val="FEECA7"/>
                    </a:gs>
                  </a:gsLst>
                  <a:lin ang="5400000" scaled="1"/>
                </a:gra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2021</a:t>
            </a:r>
            <a:r>
              <a:rPr lang="zh-Hans" altLang="en-US" sz="1423" spc="356" dirty="0">
                <a:gradFill>
                  <a:gsLst>
                    <a:gs pos="0">
                      <a:srgbClr val="D67F25"/>
                    </a:gs>
                    <a:gs pos="100000">
                      <a:srgbClr val="FEECA7"/>
                    </a:gs>
                  </a:gsLst>
                  <a:lin ang="5400000" scaled="1"/>
                </a:gra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年</a:t>
            </a:r>
            <a:r>
              <a:rPr lang="en-US" altLang="zh-Hans" sz="1423" spc="356" dirty="0">
                <a:gradFill>
                  <a:gsLst>
                    <a:gs pos="0">
                      <a:srgbClr val="D67F25"/>
                    </a:gs>
                    <a:gs pos="100000">
                      <a:srgbClr val="FEECA7"/>
                    </a:gs>
                  </a:gsLst>
                  <a:lin ang="5400000" scaled="1"/>
                </a:gra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Hans" altLang="en-US" sz="1423" spc="356" dirty="0">
                <a:gradFill>
                  <a:gsLst>
                    <a:gs pos="0">
                      <a:srgbClr val="D67F25"/>
                    </a:gs>
                    <a:gs pos="100000">
                      <a:srgbClr val="FEECA7"/>
                    </a:gs>
                  </a:gsLst>
                  <a:lin ang="5400000" scaled="1"/>
                </a:gra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月</a:t>
            </a:r>
            <a:r>
              <a:rPr lang="en-US" altLang="zh-Hans" sz="1423" spc="356" dirty="0">
                <a:gradFill>
                  <a:gsLst>
                    <a:gs pos="0">
                      <a:srgbClr val="D67F25"/>
                    </a:gs>
                    <a:gs pos="100000">
                      <a:srgbClr val="FEECA7"/>
                    </a:gs>
                  </a:gsLst>
                  <a:lin ang="5400000" scaled="1"/>
                </a:gra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13</a:t>
            </a:r>
            <a:r>
              <a:rPr lang="zh-Hans" altLang="en-US" sz="1423" spc="356" dirty="0">
                <a:gradFill>
                  <a:gsLst>
                    <a:gs pos="0">
                      <a:srgbClr val="D67F25"/>
                    </a:gs>
                    <a:gs pos="100000">
                      <a:srgbClr val="FEECA7"/>
                    </a:gs>
                  </a:gsLst>
                  <a:lin ang="5400000" scaled="1"/>
                </a:gra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日</a:t>
            </a:r>
            <a:endParaRPr lang="en-US" altLang="zh-Hans" sz="1423" spc="356" dirty="0">
              <a:gradFill>
                <a:gsLst>
                  <a:gs pos="0">
                    <a:srgbClr val="D67F25"/>
                  </a:gs>
                  <a:gs pos="100000">
                    <a:srgbClr val="FEECA7"/>
                  </a:gs>
                </a:gsLst>
                <a:lin ang="5400000" scaled="1"/>
              </a:gra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7963A6D-BF13-F349-B8BA-0128BFFE4D7A}"/>
              </a:ext>
            </a:extLst>
          </p:cNvPr>
          <p:cNvSpPr/>
          <p:nvPr/>
        </p:nvSpPr>
        <p:spPr>
          <a:xfrm>
            <a:off x="2425525" y="2982559"/>
            <a:ext cx="3698449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Hans" sz="9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pperplate Gothic Bold" panose="020E0705020206020404" pitchFamily="34" charset="0"/>
                <a:ea typeface="Apple Symbols" panose="02000000000000000000" pitchFamily="2" charset="-79"/>
                <a:cs typeface="Apple Symbols" panose="02000000000000000000" pitchFamily="2" charset="-79"/>
              </a:rPr>
              <a:t>2020</a:t>
            </a:r>
            <a:endParaRPr lang="zh-Hans" altLang="en-US" sz="9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pperplate Gothic Bold" panose="020E0705020206020404" pitchFamily="34" charset="0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65DDAD25-FC3A-4D4A-915D-F1D6CC30B221}"/>
              </a:ext>
            </a:extLst>
          </p:cNvPr>
          <p:cNvCxnSpPr/>
          <p:nvPr/>
        </p:nvCxnSpPr>
        <p:spPr>
          <a:xfrm>
            <a:off x="6158282" y="3254790"/>
            <a:ext cx="0" cy="10200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B87EC9A5-0CC5-CB4E-AC7D-9BE87E79E4D6}"/>
              </a:ext>
            </a:extLst>
          </p:cNvPr>
          <p:cNvSpPr/>
          <p:nvPr/>
        </p:nvSpPr>
        <p:spPr>
          <a:xfrm>
            <a:off x="6236296" y="2873822"/>
            <a:ext cx="441659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Hans" altLang="en-US" sz="6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新闻大汇总</a:t>
            </a:r>
            <a:endParaRPr lang="zh-Hans" altLang="en-US" sz="6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6DCD4FDD-05DE-774D-80B0-0121475B1F04}"/>
              </a:ext>
            </a:extLst>
          </p:cNvPr>
          <p:cNvSpPr/>
          <p:nvPr/>
        </p:nvSpPr>
        <p:spPr>
          <a:xfrm>
            <a:off x="6338874" y="3897403"/>
            <a:ext cx="3942140" cy="377411"/>
          </a:xfrm>
          <a:prstGeom prst="roundRect">
            <a:avLst/>
          </a:prstGeom>
          <a:gradFill flip="none" rotWithShape="1">
            <a:gsLst>
              <a:gs pos="0">
                <a:srgbClr val="D67F25">
                  <a:shade val="30000"/>
                  <a:satMod val="115000"/>
                </a:srgbClr>
              </a:gs>
              <a:gs pos="50000">
                <a:srgbClr val="D67F25">
                  <a:shade val="67500"/>
                  <a:satMod val="115000"/>
                </a:srgbClr>
              </a:gs>
              <a:gs pos="100000">
                <a:srgbClr val="D67F25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Hans" altLang="en-US" dirty="0"/>
              <a:t>新闻爬取、分析与可视化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442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3000">
        <p14:pan dir="u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>
            <a:extLst>
              <a:ext uri="{FF2B5EF4-FFF2-40B4-BE49-F238E27FC236}">
                <a16:creationId xmlns:a16="http://schemas.microsoft.com/office/drawing/2014/main" id="{7CD8BCCA-E3EB-4FC2-9200-F27F6EFB55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300" b="56980"/>
          <a:stretch/>
        </p:blipFill>
        <p:spPr>
          <a:xfrm>
            <a:off x="1" y="1466742"/>
            <a:ext cx="1765258" cy="183517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67C8FCE2-14DA-4753-ADB0-958BB917B1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04" t="70404"/>
          <a:stretch/>
        </p:blipFill>
        <p:spPr>
          <a:xfrm>
            <a:off x="11118781" y="4470080"/>
            <a:ext cx="1679644" cy="1262490"/>
          </a:xfrm>
          <a:prstGeom prst="rect">
            <a:avLst/>
          </a:prstGeom>
        </p:spPr>
      </p:pic>
      <p:sp>
        <p:nvSpPr>
          <p:cNvPr id="57" name="椭圆 56">
            <a:extLst>
              <a:ext uri="{FF2B5EF4-FFF2-40B4-BE49-F238E27FC236}">
                <a16:creationId xmlns:a16="http://schemas.microsoft.com/office/drawing/2014/main" id="{C12BF034-F1D7-42A1-8EFA-136B8B6AB8F8}"/>
              </a:ext>
            </a:extLst>
          </p:cNvPr>
          <p:cNvSpPr/>
          <p:nvPr/>
        </p:nvSpPr>
        <p:spPr>
          <a:xfrm rot="17797516" flipV="1">
            <a:off x="397447" y="2086139"/>
            <a:ext cx="116214" cy="116214"/>
          </a:xfrm>
          <a:prstGeom prst="ellipse">
            <a:avLst/>
          </a:prstGeom>
          <a:gradFill>
            <a:gsLst>
              <a:gs pos="0">
                <a:srgbClr val="D67F25"/>
              </a:gs>
              <a:gs pos="100000">
                <a:srgbClr val="FEECA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7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FC2052B0-3945-428B-8863-0D50DC6B3BBC}"/>
              </a:ext>
            </a:extLst>
          </p:cNvPr>
          <p:cNvSpPr/>
          <p:nvPr/>
        </p:nvSpPr>
        <p:spPr>
          <a:xfrm>
            <a:off x="10806895" y="2236306"/>
            <a:ext cx="259619" cy="259619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7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8C5EF1D3-9FCC-43AC-97BE-C41C1B7ECC3E}"/>
              </a:ext>
            </a:extLst>
          </p:cNvPr>
          <p:cNvSpPr/>
          <p:nvPr/>
        </p:nvSpPr>
        <p:spPr>
          <a:xfrm>
            <a:off x="1225129" y="4730680"/>
            <a:ext cx="259619" cy="259619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7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E2AEC7C-6CA0-1541-895C-014B1538F6C9}"/>
              </a:ext>
            </a:extLst>
          </p:cNvPr>
          <p:cNvSpPr txBox="1"/>
          <p:nvPr/>
        </p:nvSpPr>
        <p:spPr>
          <a:xfrm>
            <a:off x="377568" y="228684"/>
            <a:ext cx="6236003" cy="74879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Hans" sz="4266" b="1" dirty="0">
                <a:gradFill>
                  <a:gsLst>
                    <a:gs pos="0">
                      <a:srgbClr val="FEECA7"/>
                    </a:gs>
                    <a:gs pos="100000">
                      <a:srgbClr val="D67F25"/>
                    </a:gs>
                  </a:gsLst>
                  <a:lin ang="5400000" scaled="1"/>
                </a:gradFill>
                <a:latin typeface="FangSong" panose="02010609060101010101" pitchFamily="49" charset="-122"/>
                <a:ea typeface="FangSong" panose="02010609060101010101" pitchFamily="49" charset="-122"/>
              </a:rPr>
              <a:t>3.</a:t>
            </a:r>
            <a:r>
              <a:rPr lang="zh-Hans" altLang="en-US" sz="4266" b="1" dirty="0">
                <a:gradFill>
                  <a:gsLst>
                    <a:gs pos="0">
                      <a:srgbClr val="FEECA7"/>
                    </a:gs>
                    <a:gs pos="100000">
                      <a:srgbClr val="D67F25"/>
                    </a:gs>
                  </a:gsLst>
                  <a:lin ang="5400000" scaled="1"/>
                </a:gradFill>
                <a:latin typeface="FangSong" panose="02010609060101010101" pitchFamily="49" charset="-122"/>
                <a:ea typeface="FangSong" panose="02010609060101010101" pitchFamily="49" charset="-122"/>
              </a:rPr>
              <a:t> 结果展示</a:t>
            </a:r>
            <a:r>
              <a:rPr lang="en-US" altLang="zh-Hans" sz="4266" b="1" dirty="0">
                <a:gradFill>
                  <a:gsLst>
                    <a:gs pos="0">
                      <a:srgbClr val="FEECA7"/>
                    </a:gs>
                    <a:gs pos="100000">
                      <a:srgbClr val="D67F25"/>
                    </a:gs>
                  </a:gsLst>
                  <a:lin ang="5400000" scaled="1"/>
                </a:gradFill>
                <a:latin typeface="FangSong" panose="02010609060101010101" pitchFamily="49" charset="-122"/>
                <a:ea typeface="FangSong" panose="02010609060101010101" pitchFamily="49" charset="-122"/>
              </a:rPr>
              <a:t>|</a:t>
            </a:r>
            <a:r>
              <a:rPr lang="zh-Hans" altLang="en-US" sz="4266" b="1" dirty="0">
                <a:gradFill>
                  <a:gsLst>
                    <a:gs pos="0">
                      <a:srgbClr val="FEECA7"/>
                    </a:gs>
                    <a:gs pos="100000">
                      <a:srgbClr val="D67F25"/>
                    </a:gs>
                  </a:gsLst>
                  <a:lin ang="5400000" scaled="1"/>
                </a:gradFill>
                <a:latin typeface="FangSong" panose="02010609060101010101" pitchFamily="49" charset="-122"/>
                <a:ea typeface="FangSong" panose="02010609060101010101" pitchFamily="49" charset="-122"/>
              </a:rPr>
              <a:t>哪些热点？</a:t>
            </a:r>
            <a:endParaRPr lang="zh-CN" altLang="en-US" sz="4266" b="1" dirty="0">
              <a:gradFill>
                <a:gsLst>
                  <a:gs pos="0">
                    <a:srgbClr val="FEECA7"/>
                  </a:gs>
                  <a:gs pos="100000">
                    <a:srgbClr val="D67F25"/>
                  </a:gs>
                </a:gsLst>
                <a:lin ang="5400000" scaled="1"/>
              </a:gradFill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9E26BB-41C2-924C-9DD0-7FCECCB09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37" y="435429"/>
            <a:ext cx="10581255" cy="705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89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3000">
        <p14:pan dir="u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>
            <a:extLst>
              <a:ext uri="{FF2B5EF4-FFF2-40B4-BE49-F238E27FC236}">
                <a16:creationId xmlns:a16="http://schemas.microsoft.com/office/drawing/2014/main" id="{7CD8BCCA-E3EB-4FC2-9200-F27F6EFB55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300" b="56980"/>
          <a:stretch/>
        </p:blipFill>
        <p:spPr>
          <a:xfrm>
            <a:off x="1" y="1466742"/>
            <a:ext cx="1765258" cy="183517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67C8FCE2-14DA-4753-ADB0-958BB917B1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04" t="70404"/>
          <a:stretch/>
        </p:blipFill>
        <p:spPr>
          <a:xfrm>
            <a:off x="11118781" y="4470080"/>
            <a:ext cx="1679644" cy="1262490"/>
          </a:xfrm>
          <a:prstGeom prst="rect">
            <a:avLst/>
          </a:prstGeom>
        </p:spPr>
      </p:pic>
      <p:sp>
        <p:nvSpPr>
          <p:cNvPr id="57" name="椭圆 56">
            <a:extLst>
              <a:ext uri="{FF2B5EF4-FFF2-40B4-BE49-F238E27FC236}">
                <a16:creationId xmlns:a16="http://schemas.microsoft.com/office/drawing/2014/main" id="{C12BF034-F1D7-42A1-8EFA-136B8B6AB8F8}"/>
              </a:ext>
            </a:extLst>
          </p:cNvPr>
          <p:cNvSpPr/>
          <p:nvPr/>
        </p:nvSpPr>
        <p:spPr>
          <a:xfrm rot="17797516" flipV="1">
            <a:off x="397447" y="2086139"/>
            <a:ext cx="116214" cy="116214"/>
          </a:xfrm>
          <a:prstGeom prst="ellipse">
            <a:avLst/>
          </a:prstGeom>
          <a:gradFill>
            <a:gsLst>
              <a:gs pos="0">
                <a:srgbClr val="D67F25"/>
              </a:gs>
              <a:gs pos="100000">
                <a:srgbClr val="FEECA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7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FC2052B0-3945-428B-8863-0D50DC6B3BBC}"/>
              </a:ext>
            </a:extLst>
          </p:cNvPr>
          <p:cNvSpPr/>
          <p:nvPr/>
        </p:nvSpPr>
        <p:spPr>
          <a:xfrm>
            <a:off x="10806895" y="2236306"/>
            <a:ext cx="259619" cy="259619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7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8C5EF1D3-9FCC-43AC-97BE-C41C1B7ECC3E}"/>
              </a:ext>
            </a:extLst>
          </p:cNvPr>
          <p:cNvSpPr/>
          <p:nvPr/>
        </p:nvSpPr>
        <p:spPr>
          <a:xfrm>
            <a:off x="1225129" y="4730680"/>
            <a:ext cx="259619" cy="259619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7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E2AEC7C-6CA0-1541-895C-014B1538F6C9}"/>
              </a:ext>
            </a:extLst>
          </p:cNvPr>
          <p:cNvSpPr txBox="1"/>
          <p:nvPr/>
        </p:nvSpPr>
        <p:spPr>
          <a:xfrm>
            <a:off x="377568" y="228684"/>
            <a:ext cx="6236003" cy="74879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Hans" sz="4266" b="1" dirty="0">
                <a:gradFill>
                  <a:gsLst>
                    <a:gs pos="0">
                      <a:srgbClr val="FEECA7"/>
                    </a:gs>
                    <a:gs pos="100000">
                      <a:srgbClr val="D67F25"/>
                    </a:gs>
                  </a:gsLst>
                  <a:lin ang="5400000" scaled="1"/>
                </a:gradFill>
                <a:latin typeface="FangSong" panose="02010609060101010101" pitchFamily="49" charset="-122"/>
                <a:ea typeface="FangSong" panose="02010609060101010101" pitchFamily="49" charset="-122"/>
              </a:rPr>
              <a:t>3.</a:t>
            </a:r>
            <a:r>
              <a:rPr lang="zh-Hans" altLang="en-US" sz="4266" b="1" dirty="0">
                <a:gradFill>
                  <a:gsLst>
                    <a:gs pos="0">
                      <a:srgbClr val="FEECA7"/>
                    </a:gs>
                    <a:gs pos="100000">
                      <a:srgbClr val="D67F25"/>
                    </a:gs>
                  </a:gsLst>
                  <a:lin ang="5400000" scaled="1"/>
                </a:gradFill>
                <a:latin typeface="FangSong" panose="02010609060101010101" pitchFamily="49" charset="-122"/>
                <a:ea typeface="FangSong" panose="02010609060101010101" pitchFamily="49" charset="-122"/>
              </a:rPr>
              <a:t> 结果展示</a:t>
            </a:r>
            <a:r>
              <a:rPr lang="en-US" altLang="zh-Hans" sz="4266" b="1" dirty="0">
                <a:gradFill>
                  <a:gsLst>
                    <a:gs pos="0">
                      <a:srgbClr val="FEECA7"/>
                    </a:gs>
                    <a:gs pos="100000">
                      <a:srgbClr val="D67F25"/>
                    </a:gs>
                  </a:gsLst>
                  <a:lin ang="5400000" scaled="1"/>
                </a:gradFill>
                <a:latin typeface="FangSong" panose="02010609060101010101" pitchFamily="49" charset="-122"/>
                <a:ea typeface="FangSong" panose="02010609060101010101" pitchFamily="49" charset="-122"/>
              </a:rPr>
              <a:t>|</a:t>
            </a:r>
            <a:r>
              <a:rPr lang="zh-Hans" altLang="en-US" sz="4266" b="1" dirty="0">
                <a:gradFill>
                  <a:gsLst>
                    <a:gs pos="0">
                      <a:srgbClr val="FEECA7"/>
                    </a:gs>
                    <a:gs pos="100000">
                      <a:srgbClr val="D67F25"/>
                    </a:gs>
                  </a:gsLst>
                  <a:lin ang="5400000" scaled="1"/>
                </a:gradFill>
                <a:latin typeface="FangSong" panose="02010609060101010101" pitchFamily="49" charset="-122"/>
                <a:ea typeface="FangSong" panose="02010609060101010101" pitchFamily="49" charset="-122"/>
              </a:rPr>
              <a:t>哪些热点？</a:t>
            </a:r>
            <a:endParaRPr lang="zh-CN" altLang="en-US" sz="4266" b="1" dirty="0">
              <a:gradFill>
                <a:gsLst>
                  <a:gs pos="0">
                    <a:srgbClr val="FEECA7"/>
                  </a:gs>
                  <a:gs pos="100000">
                    <a:srgbClr val="D67F25"/>
                  </a:gs>
                </a:gsLst>
                <a:lin ang="5400000" scaled="1"/>
              </a:gradFill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B21B151-1790-4B4A-A936-9FED8E7F194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82630" y="1930236"/>
            <a:ext cx="112776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4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3000">
        <p14:pan dir="u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/>
          <p:cNvPicPr/>
          <p:nvPr/>
        </p:nvPicPr>
        <p:blipFill rotWithShape="1">
          <a:blip r:embed="rId2"/>
          <a:srcRect r="79300" b="56980"/>
          <a:stretch/>
        </p:blipFill>
        <p:spPr>
          <a:xfrm>
            <a:off x="1" y="1466742"/>
            <a:ext cx="1765258" cy="1835170"/>
          </a:xfrm>
          <a:prstGeom prst="rect">
            <a:avLst/>
          </a:prstGeom>
        </p:spPr>
      </p:pic>
      <p:pic>
        <p:nvPicPr>
          <p:cNvPr id="46" name="图片 45"/>
          <p:cNvPicPr/>
          <p:nvPr/>
        </p:nvPicPr>
        <p:blipFill rotWithShape="1">
          <a:blip r:embed="rId2"/>
          <a:srcRect l="80304" t="70404"/>
          <a:stretch/>
        </p:blipFill>
        <p:spPr>
          <a:xfrm>
            <a:off x="11118781" y="4470080"/>
            <a:ext cx="1679644" cy="1262490"/>
          </a:xfrm>
          <a:prstGeom prst="rect">
            <a:avLst/>
          </a:prstGeom>
        </p:spPr>
      </p:pic>
      <p:sp>
        <p:nvSpPr>
          <p:cNvPr id="57" name="椭圆 56"/>
          <p:cNvSpPr/>
          <p:nvPr/>
        </p:nvSpPr>
        <p:spPr>
          <a:xfrm rot="17797516" flipV="1">
            <a:off x="397447" y="2086139"/>
            <a:ext cx="116214" cy="116214"/>
          </a:xfrm>
          <a:prstGeom prst="ellipse">
            <a:avLst/>
          </a:prstGeom>
          <a:gradFill>
            <a:gsLst>
              <a:gs pos="0">
                <a:srgbClr val="D67F25"/>
              </a:gs>
              <a:gs pos="100000">
                <a:srgbClr val="FEECA7"/>
              </a:gs>
            </a:gsLst>
            <a:lin ang="5400000" scaled="1"/>
          </a:gradFill>
          <a:ln>
            <a:noFill/>
          </a:ln>
        </p:spPr>
        <p:txBody>
          <a:bodyPr anchor="ctr"/>
          <a:lstStyle>
            <a:lvl1pPr marL="0" lvl="0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457200" lvl="1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914400" lvl="2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371600" lvl="3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828800" lvl="4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2286000" lvl="5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743200" lvl="6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3200400" lvl="7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3657600" lvl="8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endParaRPr lang="zh-CN" sz="1067">
              <a:solidFill>
                <a:schemeClr val="lt1"/>
              </a:solidFill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10806895" y="2236306"/>
            <a:ext cx="259619" cy="259619"/>
          </a:xfrm>
          <a:prstGeom prst="ellipse">
            <a:avLst/>
          </a:prstGeom>
          <a:noFill/>
          <a:ln w="25400">
            <a:solidFill>
              <a:schemeClr val="bg1"/>
            </a:solidFill>
            <a:prstDash val="solid"/>
            <a:miter/>
          </a:ln>
        </p:spPr>
        <p:txBody>
          <a:bodyPr anchor="ctr"/>
          <a:lstStyle>
            <a:lvl1pPr marL="0" lvl="0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457200" lvl="1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914400" lvl="2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371600" lvl="3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828800" lvl="4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2286000" lvl="5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743200" lvl="6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3200400" lvl="7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3657600" lvl="8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endParaRPr lang="zh-CN" sz="1067">
              <a:solidFill>
                <a:schemeClr val="lt1"/>
              </a:solidFill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1225129" y="4730680"/>
            <a:ext cx="259619" cy="259619"/>
          </a:xfrm>
          <a:prstGeom prst="ellipse">
            <a:avLst/>
          </a:prstGeom>
          <a:noFill/>
          <a:ln w="25400">
            <a:solidFill>
              <a:schemeClr val="bg1"/>
            </a:solidFill>
            <a:prstDash val="solid"/>
            <a:miter/>
          </a:ln>
        </p:spPr>
        <p:txBody>
          <a:bodyPr anchor="ctr"/>
          <a:lstStyle>
            <a:lvl1pPr marL="0" lvl="0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457200" lvl="1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914400" lvl="2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371600" lvl="3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828800" lvl="4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2286000" lvl="5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743200" lvl="6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3200400" lvl="7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3657600" lvl="8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endParaRPr lang="zh-CN" sz="1067">
              <a:solidFill>
                <a:schemeClr val="lt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77568" y="162937"/>
            <a:ext cx="6236003" cy="748795"/>
          </a:xfrm>
          <a:prstGeom prst="rect">
            <a:avLst/>
          </a:prstGeom>
          <a:noFill/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wrap="none"/>
          <a:lstStyle>
            <a:lvl1pPr marL="0" lvl="0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457200" lvl="1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914400" lvl="2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371600" lvl="3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828800" lvl="4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2286000" lvl="5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743200" lvl="6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3200400" lvl="7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3657600" lvl="8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en-US" sz="4266" b="1" dirty="0">
                <a:gradFill>
                  <a:gsLst>
                    <a:gs pos="0">
                      <a:srgbClr val="FEECA7"/>
                    </a:gs>
                    <a:gs pos="100000">
                      <a:srgbClr val="D67F25"/>
                    </a:gs>
                  </a:gsLst>
                  <a:lin ang="5400000" scaled="1"/>
                </a:gradFill>
                <a:latin typeface="FangSong"/>
                <a:ea typeface="FangSong"/>
              </a:rPr>
              <a:t>3.</a:t>
            </a:r>
            <a:r>
              <a:rPr lang="zh-Hans" altLang="en-US" sz="4266" b="1" dirty="0">
                <a:gradFill>
                  <a:gsLst>
                    <a:gs pos="0">
                      <a:srgbClr val="FEECA7"/>
                    </a:gs>
                    <a:gs pos="100000">
                      <a:srgbClr val="D67F25"/>
                    </a:gs>
                  </a:gsLst>
                  <a:lin ang="5400000" scaled="1"/>
                </a:gradFill>
                <a:latin typeface="FangSong"/>
                <a:ea typeface="FangSong"/>
              </a:rPr>
              <a:t> 结果展示</a:t>
            </a:r>
            <a:r>
              <a:rPr lang="en-US" sz="4266" b="1" dirty="0">
                <a:gradFill>
                  <a:gsLst>
                    <a:gs pos="0">
                      <a:srgbClr val="FEECA7"/>
                    </a:gs>
                    <a:gs pos="100000">
                      <a:srgbClr val="D67F25"/>
                    </a:gs>
                  </a:gsLst>
                  <a:lin ang="5400000" scaled="1"/>
                </a:gradFill>
                <a:latin typeface="FangSong"/>
                <a:ea typeface="FangSong"/>
              </a:rPr>
              <a:t>|</a:t>
            </a:r>
            <a:r>
              <a:rPr lang="zh-Hans" altLang="en-US" sz="4266" b="1" dirty="0">
                <a:gradFill>
                  <a:gsLst>
                    <a:gs pos="0">
                      <a:srgbClr val="FEECA7"/>
                    </a:gs>
                    <a:gs pos="100000">
                      <a:srgbClr val="D67F25"/>
                    </a:gs>
                  </a:gsLst>
                  <a:lin ang="5400000" scaled="1"/>
                </a:gradFill>
                <a:latin typeface="FangSong"/>
                <a:ea typeface="FangSong"/>
              </a:rPr>
              <a:t>哪些地区？</a:t>
            </a:r>
            <a:endParaRPr lang="ea" sz="4266" b="1">
              <a:gradFill>
                <a:gsLst>
                  <a:gs pos="0">
                    <a:srgbClr val="FEECA7"/>
                  </a:gs>
                  <a:gs pos="100000">
                    <a:srgbClr val="D67F25"/>
                  </a:gs>
                </a:gsLst>
                <a:lin ang="5400000" scaled="1"/>
              </a:gradFill>
              <a:latin typeface="FangSong"/>
              <a:ea typeface="FangSong"/>
            </a:endParaRPr>
          </a:p>
        </p:txBody>
      </p:sp>
      <p:pic>
        <p:nvPicPr>
          <p:cNvPr id="58" name="图片 57"/>
          <p:cNvPicPr/>
          <p:nvPr/>
        </p:nvPicPr>
        <p:blipFill>
          <a:blip r:embed="rId3"/>
          <a:stretch/>
        </p:blipFill>
        <p:spPr>
          <a:xfrm>
            <a:off x="999791" y="356723"/>
            <a:ext cx="10798970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5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3000">
        <p14:pan dir="u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>
            <a:extLst>
              <a:ext uri="{FF2B5EF4-FFF2-40B4-BE49-F238E27FC236}">
                <a16:creationId xmlns:a16="http://schemas.microsoft.com/office/drawing/2014/main" id="{7CD8BCCA-E3EB-4FC2-9200-F27F6EFB55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300" b="56980"/>
          <a:stretch/>
        </p:blipFill>
        <p:spPr>
          <a:xfrm>
            <a:off x="-12640" y="863776"/>
            <a:ext cx="1765258" cy="183517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67C8FCE2-14DA-4753-ADB0-958BB917B1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04" t="70404"/>
          <a:stretch/>
        </p:blipFill>
        <p:spPr>
          <a:xfrm>
            <a:off x="10728573" y="5936823"/>
            <a:ext cx="2069852" cy="1262490"/>
          </a:xfrm>
          <a:prstGeom prst="rect">
            <a:avLst/>
          </a:prstGeom>
        </p:spPr>
      </p:pic>
      <p:sp>
        <p:nvSpPr>
          <p:cNvPr id="57" name="椭圆 56">
            <a:extLst>
              <a:ext uri="{FF2B5EF4-FFF2-40B4-BE49-F238E27FC236}">
                <a16:creationId xmlns:a16="http://schemas.microsoft.com/office/drawing/2014/main" id="{C12BF034-F1D7-42A1-8EFA-136B8B6AB8F8}"/>
              </a:ext>
            </a:extLst>
          </p:cNvPr>
          <p:cNvSpPr/>
          <p:nvPr/>
        </p:nvSpPr>
        <p:spPr>
          <a:xfrm rot="17797516" flipV="1">
            <a:off x="397447" y="2086139"/>
            <a:ext cx="116214" cy="116214"/>
          </a:xfrm>
          <a:prstGeom prst="ellipse">
            <a:avLst/>
          </a:prstGeom>
          <a:gradFill>
            <a:gsLst>
              <a:gs pos="0">
                <a:srgbClr val="D67F25"/>
              </a:gs>
              <a:gs pos="100000">
                <a:srgbClr val="FEECA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7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FC2052B0-3945-428B-8863-0D50DC6B3BBC}"/>
              </a:ext>
            </a:extLst>
          </p:cNvPr>
          <p:cNvSpPr/>
          <p:nvPr/>
        </p:nvSpPr>
        <p:spPr>
          <a:xfrm>
            <a:off x="10806895" y="2236306"/>
            <a:ext cx="259619" cy="259619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7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8C5EF1D3-9FCC-43AC-97BE-C41C1B7ECC3E}"/>
              </a:ext>
            </a:extLst>
          </p:cNvPr>
          <p:cNvSpPr/>
          <p:nvPr/>
        </p:nvSpPr>
        <p:spPr>
          <a:xfrm>
            <a:off x="1225129" y="4730680"/>
            <a:ext cx="259619" cy="259619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7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0D9CE6-A11D-6E42-8A3B-534C73F44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12" y="254499"/>
            <a:ext cx="10039061" cy="679334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950FED6-0242-2243-85A8-A326294A7247}"/>
              </a:ext>
            </a:extLst>
          </p:cNvPr>
          <p:cNvSpPr txBox="1"/>
          <p:nvPr/>
        </p:nvSpPr>
        <p:spPr>
          <a:xfrm>
            <a:off x="9704602" y="990786"/>
            <a:ext cx="279756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新闻地点提及频次</a:t>
            </a:r>
            <a:r>
              <a:rPr lang="en-US" altLang="zh-Hans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top10:</a:t>
            </a:r>
          </a:p>
          <a:p>
            <a:endParaRPr lang="en-US" altLang="zh-Hans" b="1" dirty="0">
              <a:gradFill>
                <a:gsLst>
                  <a:gs pos="0">
                    <a:srgbClr val="F0C478"/>
                  </a:gs>
                  <a:gs pos="100000">
                    <a:srgbClr val="FEECA7"/>
                  </a:gs>
                </a:gsLst>
                <a:lin ang="10800000" scaled="0"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pPr algn="ctr"/>
            <a:r>
              <a:rPr lang="zh-Hans" altLang="en-US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北京市 </a:t>
            </a:r>
            <a:r>
              <a:rPr lang="en-US" altLang="zh-Hans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339</a:t>
            </a:r>
          </a:p>
          <a:p>
            <a:pPr algn="ctr"/>
            <a:r>
              <a:rPr lang="zh-Hans" altLang="en-US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广东省 </a:t>
            </a:r>
            <a:r>
              <a:rPr lang="en-US" altLang="zh-Hans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289</a:t>
            </a:r>
          </a:p>
          <a:p>
            <a:pPr algn="ctr"/>
            <a:r>
              <a:rPr lang="zh-Hans" altLang="en-US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湖北省 </a:t>
            </a:r>
            <a:r>
              <a:rPr lang="en-US" altLang="zh-Hans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259</a:t>
            </a:r>
          </a:p>
          <a:p>
            <a:pPr algn="ctr"/>
            <a:r>
              <a:rPr lang="zh-Hans" altLang="en-US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浙江省 </a:t>
            </a:r>
            <a:r>
              <a:rPr lang="en-US" altLang="zh-Hans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247</a:t>
            </a:r>
          </a:p>
          <a:p>
            <a:pPr algn="ctr"/>
            <a:r>
              <a:rPr lang="zh-Hans" altLang="en-US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江苏省 </a:t>
            </a:r>
            <a:r>
              <a:rPr lang="en-US" altLang="zh-Hans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244</a:t>
            </a:r>
          </a:p>
          <a:p>
            <a:pPr algn="ctr"/>
            <a:r>
              <a:rPr lang="zh-Hans" altLang="en-US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台湾省 </a:t>
            </a:r>
            <a:r>
              <a:rPr lang="en-US" altLang="zh-Hans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242</a:t>
            </a:r>
          </a:p>
          <a:p>
            <a:pPr algn="ctr"/>
            <a:r>
              <a:rPr lang="zh-Hans" altLang="en-US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陕西省 </a:t>
            </a:r>
            <a:r>
              <a:rPr lang="en-US" altLang="zh-Hans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236</a:t>
            </a:r>
          </a:p>
          <a:p>
            <a:pPr algn="ctr"/>
            <a:r>
              <a:rPr lang="zh-Hans" altLang="en-US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四川省 </a:t>
            </a:r>
            <a:r>
              <a:rPr lang="en-US" altLang="zh-Hans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222</a:t>
            </a:r>
          </a:p>
          <a:p>
            <a:pPr algn="ctr"/>
            <a:r>
              <a:rPr lang="zh-Hans" altLang="en-US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安徽省 </a:t>
            </a:r>
            <a:r>
              <a:rPr lang="en-US" altLang="zh-Hans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217</a:t>
            </a:r>
          </a:p>
          <a:p>
            <a:pPr algn="ctr"/>
            <a:r>
              <a:rPr lang="zh-Hans" altLang="en-US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河北省 </a:t>
            </a:r>
            <a:r>
              <a:rPr lang="en-US" altLang="zh-Hans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216</a:t>
            </a:r>
            <a:endParaRPr lang="zh-CN" altLang="en-US" sz="2800" b="1" dirty="0">
              <a:gradFill>
                <a:gsLst>
                  <a:gs pos="0">
                    <a:srgbClr val="F0C478"/>
                  </a:gs>
                  <a:gs pos="100000">
                    <a:srgbClr val="FEECA7"/>
                  </a:gs>
                </a:gsLst>
                <a:lin ang="10800000" scaled="0"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D155E35-FEC5-A54B-9C19-AC23FEB5DA8A}"/>
              </a:ext>
            </a:extLst>
          </p:cNvPr>
          <p:cNvSpPr txBox="1"/>
          <p:nvPr/>
        </p:nvSpPr>
        <p:spPr>
          <a:xfrm>
            <a:off x="377568" y="216215"/>
            <a:ext cx="6236003" cy="74879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Hans" sz="4266" b="1" dirty="0">
                <a:gradFill>
                  <a:gsLst>
                    <a:gs pos="0">
                      <a:srgbClr val="FEECA7"/>
                    </a:gs>
                    <a:gs pos="100000">
                      <a:srgbClr val="D67F25"/>
                    </a:gs>
                  </a:gsLst>
                  <a:lin ang="5400000" scaled="1"/>
                </a:gradFill>
                <a:latin typeface="FangSong" panose="02010609060101010101" pitchFamily="49" charset="-122"/>
                <a:ea typeface="FangSong" panose="02010609060101010101" pitchFamily="49" charset="-122"/>
              </a:rPr>
              <a:t>3.</a:t>
            </a:r>
            <a:r>
              <a:rPr lang="zh-Hans" altLang="en-US" sz="4266" b="1" dirty="0">
                <a:gradFill>
                  <a:gsLst>
                    <a:gs pos="0">
                      <a:srgbClr val="FEECA7"/>
                    </a:gs>
                    <a:gs pos="100000">
                      <a:srgbClr val="D67F25"/>
                    </a:gs>
                  </a:gsLst>
                  <a:lin ang="5400000" scaled="1"/>
                </a:gradFill>
                <a:latin typeface="FangSong" panose="02010609060101010101" pitchFamily="49" charset="-122"/>
                <a:ea typeface="FangSong" panose="02010609060101010101" pitchFamily="49" charset="-122"/>
              </a:rPr>
              <a:t> 结果展示</a:t>
            </a:r>
            <a:r>
              <a:rPr lang="en-US" altLang="zh-Hans" sz="4266" b="1" dirty="0">
                <a:gradFill>
                  <a:gsLst>
                    <a:gs pos="0">
                      <a:srgbClr val="FEECA7"/>
                    </a:gs>
                    <a:gs pos="100000">
                      <a:srgbClr val="D67F25"/>
                    </a:gs>
                  </a:gsLst>
                  <a:lin ang="5400000" scaled="1"/>
                </a:gradFill>
                <a:latin typeface="FangSong" panose="02010609060101010101" pitchFamily="49" charset="-122"/>
                <a:ea typeface="FangSong" panose="02010609060101010101" pitchFamily="49" charset="-122"/>
              </a:rPr>
              <a:t>|</a:t>
            </a:r>
            <a:r>
              <a:rPr lang="zh-Hans" altLang="en-US" sz="4266" b="1" dirty="0">
                <a:gradFill>
                  <a:gsLst>
                    <a:gs pos="0">
                      <a:srgbClr val="FEECA7"/>
                    </a:gs>
                    <a:gs pos="100000">
                      <a:srgbClr val="D67F25"/>
                    </a:gs>
                  </a:gsLst>
                  <a:lin ang="5400000" scaled="1"/>
                </a:gradFill>
                <a:latin typeface="FangSong" panose="02010609060101010101" pitchFamily="49" charset="-122"/>
                <a:ea typeface="FangSong" panose="02010609060101010101" pitchFamily="49" charset="-122"/>
              </a:rPr>
              <a:t>哪些省市？</a:t>
            </a:r>
            <a:endParaRPr lang="zh-CN" altLang="en-US" sz="4266" b="1" dirty="0">
              <a:gradFill>
                <a:gsLst>
                  <a:gs pos="0">
                    <a:srgbClr val="FEECA7"/>
                  </a:gs>
                  <a:gs pos="100000">
                    <a:srgbClr val="D67F25"/>
                  </a:gs>
                </a:gsLst>
                <a:lin ang="5400000" scaled="1"/>
              </a:gradFill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260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3000">
        <p14:pan dir="u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>
            <a:extLst>
              <a:ext uri="{FF2B5EF4-FFF2-40B4-BE49-F238E27FC236}">
                <a16:creationId xmlns:a16="http://schemas.microsoft.com/office/drawing/2014/main" id="{7CD8BCCA-E3EB-4FC2-9200-F27F6EFB550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300" b="56980"/>
          <a:stretch/>
        </p:blipFill>
        <p:spPr>
          <a:xfrm>
            <a:off x="-12640" y="863776"/>
            <a:ext cx="1765258" cy="183517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67C8FCE2-14DA-4753-ADB0-958BB917B1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04" t="70404"/>
          <a:stretch/>
        </p:blipFill>
        <p:spPr>
          <a:xfrm>
            <a:off x="10728573" y="5936823"/>
            <a:ext cx="2069852" cy="1262490"/>
          </a:xfrm>
          <a:prstGeom prst="rect">
            <a:avLst/>
          </a:prstGeom>
        </p:spPr>
      </p:pic>
      <p:sp>
        <p:nvSpPr>
          <p:cNvPr id="57" name="椭圆 56">
            <a:extLst>
              <a:ext uri="{FF2B5EF4-FFF2-40B4-BE49-F238E27FC236}">
                <a16:creationId xmlns:a16="http://schemas.microsoft.com/office/drawing/2014/main" id="{C12BF034-F1D7-42A1-8EFA-136B8B6AB8F8}"/>
              </a:ext>
            </a:extLst>
          </p:cNvPr>
          <p:cNvSpPr/>
          <p:nvPr/>
        </p:nvSpPr>
        <p:spPr>
          <a:xfrm rot="17797516" flipV="1">
            <a:off x="397447" y="2086139"/>
            <a:ext cx="116214" cy="116214"/>
          </a:xfrm>
          <a:prstGeom prst="ellipse">
            <a:avLst/>
          </a:prstGeom>
          <a:gradFill>
            <a:gsLst>
              <a:gs pos="0">
                <a:srgbClr val="D67F25"/>
              </a:gs>
              <a:gs pos="100000">
                <a:srgbClr val="FEECA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7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FC2052B0-3945-428B-8863-0D50DC6B3BBC}"/>
              </a:ext>
            </a:extLst>
          </p:cNvPr>
          <p:cNvSpPr/>
          <p:nvPr/>
        </p:nvSpPr>
        <p:spPr>
          <a:xfrm>
            <a:off x="10806895" y="2236306"/>
            <a:ext cx="259619" cy="259619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7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8C5EF1D3-9FCC-43AC-97BE-C41C1B7ECC3E}"/>
              </a:ext>
            </a:extLst>
          </p:cNvPr>
          <p:cNvSpPr/>
          <p:nvPr/>
        </p:nvSpPr>
        <p:spPr>
          <a:xfrm>
            <a:off x="1225129" y="4730680"/>
            <a:ext cx="259619" cy="259619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7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D155E35-FEC5-A54B-9C19-AC23FEB5DA8A}"/>
              </a:ext>
            </a:extLst>
          </p:cNvPr>
          <p:cNvSpPr txBox="1"/>
          <p:nvPr/>
        </p:nvSpPr>
        <p:spPr>
          <a:xfrm>
            <a:off x="221442" y="141460"/>
            <a:ext cx="11184473" cy="74879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Hans" sz="4266" b="1" dirty="0">
                <a:gradFill>
                  <a:gsLst>
                    <a:gs pos="0">
                      <a:srgbClr val="FEECA7"/>
                    </a:gs>
                    <a:gs pos="100000">
                      <a:srgbClr val="D67F25"/>
                    </a:gs>
                  </a:gsLst>
                  <a:lin ang="5400000" scaled="1"/>
                </a:gradFill>
                <a:latin typeface="FangSong" panose="02010609060101010101" pitchFamily="49" charset="-122"/>
                <a:ea typeface="FangSong" panose="02010609060101010101" pitchFamily="49" charset="-122"/>
              </a:rPr>
              <a:t>3.</a:t>
            </a:r>
            <a:r>
              <a:rPr lang="zh-Hans" altLang="en-US" sz="4266" b="1" dirty="0">
                <a:gradFill>
                  <a:gsLst>
                    <a:gs pos="0">
                      <a:srgbClr val="FEECA7"/>
                    </a:gs>
                    <a:gs pos="100000">
                      <a:srgbClr val="D67F25"/>
                    </a:gs>
                  </a:gsLst>
                  <a:lin ang="5400000" scaled="1"/>
                </a:gradFill>
                <a:latin typeface="FangSong" panose="02010609060101010101" pitchFamily="49" charset="-122"/>
                <a:ea typeface="FangSong" panose="02010609060101010101" pitchFamily="49" charset="-122"/>
              </a:rPr>
              <a:t> 结果展示</a:t>
            </a:r>
            <a:r>
              <a:rPr lang="en-US" altLang="zh-Hans" sz="4266" b="1" dirty="0">
                <a:gradFill>
                  <a:gsLst>
                    <a:gs pos="0">
                      <a:srgbClr val="FEECA7"/>
                    </a:gs>
                    <a:gs pos="100000">
                      <a:srgbClr val="D67F25"/>
                    </a:gs>
                  </a:gsLst>
                  <a:lin ang="5400000" scaled="1"/>
                </a:gradFill>
                <a:latin typeface="FangSong" panose="02010609060101010101" pitchFamily="49" charset="-122"/>
                <a:ea typeface="FangSong" panose="02010609060101010101" pitchFamily="49" charset="-122"/>
              </a:rPr>
              <a:t>|</a:t>
            </a:r>
            <a:r>
              <a:rPr lang="zh-Hans" altLang="en-US" sz="4266" b="1" dirty="0">
                <a:gradFill>
                  <a:gsLst>
                    <a:gs pos="0">
                      <a:srgbClr val="FEECA7"/>
                    </a:gs>
                    <a:gs pos="100000">
                      <a:srgbClr val="D67F25"/>
                    </a:gs>
                  </a:gsLst>
                  <a:lin ang="5400000" scaled="1"/>
                </a:gradFill>
                <a:latin typeface="FangSong" panose="02010609060101010101" pitchFamily="49" charset="-122"/>
                <a:ea typeface="FangSong" panose="02010609060101010101" pitchFamily="49" charset="-122"/>
              </a:rPr>
              <a:t>新闻提及次数如何随时间变化？</a:t>
            </a:r>
            <a:endParaRPr lang="zh-CN" altLang="en-US" sz="4266" b="1" dirty="0">
              <a:gradFill>
                <a:gsLst>
                  <a:gs pos="0">
                    <a:srgbClr val="FEECA7"/>
                  </a:gs>
                  <a:gs pos="100000">
                    <a:srgbClr val="D67F25"/>
                  </a:gs>
                </a:gsLst>
                <a:lin ang="5400000" scaled="1"/>
              </a:gradFill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pic>
        <p:nvPicPr>
          <p:cNvPr id="5" name="Python🐛🐛🐛 2021-01-01 20.29.47">
            <a:hlinkClick r:id="" action="ppaction://media"/>
            <a:extLst>
              <a:ext uri="{FF2B5EF4-FFF2-40B4-BE49-F238E27FC236}">
                <a16:creationId xmlns:a16="http://schemas.microsoft.com/office/drawing/2014/main" id="{FBC09CCA-E00C-6B41-AECE-F25C5E6A3F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4557" y="1414386"/>
            <a:ext cx="9451957" cy="496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3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3000">
        <p14:pan dir="u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51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57" grpId="0" animBg="1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>
            <a:extLst>
              <a:ext uri="{FF2B5EF4-FFF2-40B4-BE49-F238E27FC236}">
                <a16:creationId xmlns:a16="http://schemas.microsoft.com/office/drawing/2014/main" id="{7CD8BCCA-E3EB-4FC2-9200-F27F6EFB550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300" b="56980"/>
          <a:stretch/>
        </p:blipFill>
        <p:spPr>
          <a:xfrm>
            <a:off x="1" y="1466742"/>
            <a:ext cx="1765258" cy="183517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67C8FCE2-14DA-4753-ADB0-958BB917B1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04" t="70404"/>
          <a:stretch/>
        </p:blipFill>
        <p:spPr>
          <a:xfrm>
            <a:off x="11118781" y="4470080"/>
            <a:ext cx="1679644" cy="1262490"/>
          </a:xfrm>
          <a:prstGeom prst="rect">
            <a:avLst/>
          </a:prstGeom>
        </p:spPr>
      </p:pic>
      <p:sp>
        <p:nvSpPr>
          <p:cNvPr id="57" name="椭圆 56">
            <a:extLst>
              <a:ext uri="{FF2B5EF4-FFF2-40B4-BE49-F238E27FC236}">
                <a16:creationId xmlns:a16="http://schemas.microsoft.com/office/drawing/2014/main" id="{C12BF034-F1D7-42A1-8EFA-136B8B6AB8F8}"/>
              </a:ext>
            </a:extLst>
          </p:cNvPr>
          <p:cNvSpPr/>
          <p:nvPr/>
        </p:nvSpPr>
        <p:spPr>
          <a:xfrm rot="17797516" flipV="1">
            <a:off x="397447" y="2086139"/>
            <a:ext cx="116214" cy="116214"/>
          </a:xfrm>
          <a:prstGeom prst="ellipse">
            <a:avLst/>
          </a:prstGeom>
          <a:gradFill>
            <a:gsLst>
              <a:gs pos="0">
                <a:srgbClr val="D67F25"/>
              </a:gs>
              <a:gs pos="100000">
                <a:srgbClr val="FEECA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7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FC2052B0-3945-428B-8863-0D50DC6B3BBC}"/>
              </a:ext>
            </a:extLst>
          </p:cNvPr>
          <p:cNvSpPr/>
          <p:nvPr/>
        </p:nvSpPr>
        <p:spPr>
          <a:xfrm>
            <a:off x="10806895" y="2236306"/>
            <a:ext cx="259619" cy="259619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7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8C5EF1D3-9FCC-43AC-97BE-C41C1B7ECC3E}"/>
              </a:ext>
            </a:extLst>
          </p:cNvPr>
          <p:cNvSpPr/>
          <p:nvPr/>
        </p:nvSpPr>
        <p:spPr>
          <a:xfrm>
            <a:off x="1225129" y="4730680"/>
            <a:ext cx="259619" cy="259619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7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E2AEC7C-6CA0-1541-895C-014B1538F6C9}"/>
              </a:ext>
            </a:extLst>
          </p:cNvPr>
          <p:cNvSpPr txBox="1"/>
          <p:nvPr/>
        </p:nvSpPr>
        <p:spPr>
          <a:xfrm>
            <a:off x="377568" y="228684"/>
            <a:ext cx="6236003" cy="74879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Hans" sz="4266" b="1" dirty="0">
                <a:gradFill>
                  <a:gsLst>
                    <a:gs pos="0">
                      <a:srgbClr val="FEECA7"/>
                    </a:gs>
                    <a:gs pos="100000">
                      <a:srgbClr val="D67F25"/>
                    </a:gs>
                  </a:gsLst>
                  <a:lin ang="5400000" scaled="1"/>
                </a:gradFill>
                <a:latin typeface="FangSong" panose="02010609060101010101" pitchFamily="49" charset="-122"/>
                <a:ea typeface="FangSong" panose="02010609060101010101" pitchFamily="49" charset="-122"/>
              </a:rPr>
              <a:t>3.</a:t>
            </a:r>
            <a:r>
              <a:rPr lang="zh-Hans" altLang="en-US" sz="4266" b="1" dirty="0">
                <a:gradFill>
                  <a:gsLst>
                    <a:gs pos="0">
                      <a:srgbClr val="FEECA7"/>
                    </a:gs>
                    <a:gs pos="100000">
                      <a:srgbClr val="D67F25"/>
                    </a:gs>
                  </a:gsLst>
                  <a:lin ang="5400000" scaled="1"/>
                </a:gradFill>
                <a:latin typeface="FangSong" panose="02010609060101010101" pitchFamily="49" charset="-122"/>
                <a:ea typeface="FangSong" panose="02010609060101010101" pitchFamily="49" charset="-122"/>
              </a:rPr>
              <a:t> 结果展示</a:t>
            </a:r>
            <a:r>
              <a:rPr lang="en-US" altLang="zh-Hans" sz="4266" b="1" dirty="0">
                <a:gradFill>
                  <a:gsLst>
                    <a:gs pos="0">
                      <a:srgbClr val="FEECA7"/>
                    </a:gs>
                    <a:gs pos="100000">
                      <a:srgbClr val="D67F25"/>
                    </a:gs>
                  </a:gsLst>
                  <a:lin ang="5400000" scaled="1"/>
                </a:gradFill>
                <a:latin typeface="FangSong" panose="02010609060101010101" pitchFamily="49" charset="-122"/>
                <a:ea typeface="FangSong" panose="02010609060101010101" pitchFamily="49" charset="-122"/>
              </a:rPr>
              <a:t>|</a:t>
            </a:r>
            <a:r>
              <a:rPr lang="zh-Hans" altLang="en-US" sz="4266" b="1" dirty="0">
                <a:gradFill>
                  <a:gsLst>
                    <a:gs pos="0">
                      <a:srgbClr val="FEECA7"/>
                    </a:gs>
                    <a:gs pos="100000">
                      <a:srgbClr val="D67F25"/>
                    </a:gs>
                  </a:gsLst>
                  <a:lin ang="5400000" scaled="1"/>
                </a:gradFill>
                <a:latin typeface="FangSong" panose="02010609060101010101" pitchFamily="49" charset="-122"/>
                <a:ea typeface="FangSong" panose="02010609060101010101" pitchFamily="49" charset="-122"/>
              </a:rPr>
              <a:t>哪些国家？</a:t>
            </a:r>
            <a:endParaRPr lang="zh-CN" altLang="en-US" sz="4266" b="1" dirty="0">
              <a:gradFill>
                <a:gsLst>
                  <a:gs pos="0">
                    <a:srgbClr val="FEECA7"/>
                  </a:gs>
                  <a:gs pos="100000">
                    <a:srgbClr val="D67F25"/>
                  </a:gs>
                </a:gsLst>
                <a:lin ang="5400000" scaled="1"/>
              </a:gradFill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pic>
        <p:nvPicPr>
          <p:cNvPr id="9" name="王思雯 心8 2021-01-01 22.02.43">
            <a:hlinkClick r:id="" action="ppaction://media"/>
            <a:extLst>
              <a:ext uri="{FF2B5EF4-FFF2-40B4-BE49-F238E27FC236}">
                <a16:creationId xmlns:a16="http://schemas.microsoft.com/office/drawing/2014/main" id="{2DF3BF32-B4B4-C746-A54C-639409B002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6180" y="1414386"/>
            <a:ext cx="9490334" cy="497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0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3000">
        <p14:pan dir="u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57" grpId="0" animBg="1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A0220F0D-595C-40CE-8C36-7406B28A2F2B}"/>
              </a:ext>
            </a:extLst>
          </p:cNvPr>
          <p:cNvSpPr txBox="1"/>
          <p:nvPr/>
        </p:nvSpPr>
        <p:spPr>
          <a:xfrm>
            <a:off x="693277" y="1459430"/>
            <a:ext cx="111861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Hans" sz="2800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思源黑体 CN Normal" panose="020B0400000000000000" pitchFamily="34" charset="-122"/>
              </a:rPr>
              <a:t>2020</a:t>
            </a:r>
            <a:r>
              <a:rPr lang="zh-Hans" altLang="en-US" sz="2800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思源黑体 CN Normal" panose="020B0400000000000000" pitchFamily="34" charset="-122"/>
              </a:rPr>
              <a:t>年，新冠疫情给中国带来了不可磨灭的印记和影响，围绕疫情展开的防控工作和后疫情时代的建设、发展工作成为这一年的主色调。</a:t>
            </a:r>
            <a:endParaRPr lang="en-US" altLang="zh-CN" sz="2800" b="1" dirty="0">
              <a:gradFill>
                <a:gsLst>
                  <a:gs pos="0">
                    <a:srgbClr val="F0C478"/>
                  </a:gs>
                  <a:gs pos="100000">
                    <a:srgbClr val="FEECA7"/>
                  </a:gs>
                </a:gsLst>
                <a:lin ang="10800000" scaled="0"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  <a:sym typeface="思源黑体 CN Normal" panose="020B0400000000000000" pitchFamily="34" charset="-122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3FAFB2D-F962-4A18-BB07-4ECF3C71F321}"/>
              </a:ext>
            </a:extLst>
          </p:cNvPr>
          <p:cNvGrpSpPr/>
          <p:nvPr/>
        </p:nvGrpSpPr>
        <p:grpSpPr>
          <a:xfrm>
            <a:off x="921200" y="3892686"/>
            <a:ext cx="2200642" cy="1007539"/>
            <a:chOff x="4450328" y="2034291"/>
            <a:chExt cx="3713958" cy="1700396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FB5C51BB-B4F6-4EEE-B00D-FD3FED584349}"/>
                </a:ext>
              </a:extLst>
            </p:cNvPr>
            <p:cNvSpPr txBox="1"/>
            <p:nvPr/>
          </p:nvSpPr>
          <p:spPr>
            <a:xfrm>
              <a:off x="4450328" y="2034291"/>
              <a:ext cx="2951192" cy="9349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 hangingPunct="0">
                <a:lnSpc>
                  <a:spcPct val="20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更改文字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BDC7E8E-8FFB-4017-A5D9-686B7A7DF5E6}"/>
                </a:ext>
              </a:extLst>
            </p:cNvPr>
            <p:cNvSpPr txBox="1"/>
            <p:nvPr/>
          </p:nvSpPr>
          <p:spPr>
            <a:xfrm>
              <a:off x="4450328" y="2643892"/>
              <a:ext cx="3713958" cy="10907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 hangingPunct="0">
                <a:lnSpc>
                  <a:spcPct val="200000"/>
                </a:lnSpc>
              </a:pPr>
              <a:r>
                <a:rPr lang="zh-CN" altLang="en-US" sz="105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rPr>
                <a:t>鼠标点击这里，输入您的文本文字，更改文字的颜色或者大小属性。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40B1E0C-C454-44B8-99CA-A67E0A4A472C}"/>
              </a:ext>
            </a:extLst>
          </p:cNvPr>
          <p:cNvGrpSpPr/>
          <p:nvPr/>
        </p:nvGrpSpPr>
        <p:grpSpPr>
          <a:xfrm>
            <a:off x="3754962" y="3746794"/>
            <a:ext cx="2200642" cy="1330703"/>
            <a:chOff x="4450328" y="2034291"/>
            <a:chExt cx="3713958" cy="2245788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1863FE9B-3A97-4269-9616-B00231D4E3C3}"/>
                </a:ext>
              </a:extLst>
            </p:cNvPr>
            <p:cNvSpPr txBox="1"/>
            <p:nvPr/>
          </p:nvSpPr>
          <p:spPr>
            <a:xfrm>
              <a:off x="4450328" y="2034291"/>
              <a:ext cx="2951192" cy="9349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 hangingPunct="0">
                <a:lnSpc>
                  <a:spcPct val="20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更改文字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38E81400-006D-4BD0-BE48-93B9B7E66863}"/>
                </a:ext>
              </a:extLst>
            </p:cNvPr>
            <p:cNvSpPr txBox="1"/>
            <p:nvPr/>
          </p:nvSpPr>
          <p:spPr>
            <a:xfrm>
              <a:off x="4450328" y="2643889"/>
              <a:ext cx="3713958" cy="16361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 hangingPunct="0">
                <a:lnSpc>
                  <a:spcPct val="200000"/>
                </a:lnSpc>
              </a:pPr>
              <a:r>
                <a:rPr lang="zh-CN" altLang="en-US" sz="105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rPr>
                <a:t>鼠标点击这里，输入您的文本文字，更改文字的颜色或者大小属性。还可以设置合适的文字格式，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E7B8D4F4-720B-4A82-8DBF-03FA75488C7D}"/>
              </a:ext>
            </a:extLst>
          </p:cNvPr>
          <p:cNvGrpSpPr/>
          <p:nvPr/>
        </p:nvGrpSpPr>
        <p:grpSpPr>
          <a:xfrm>
            <a:off x="6588724" y="3892686"/>
            <a:ext cx="2200642" cy="1007539"/>
            <a:chOff x="4450328" y="2034291"/>
            <a:chExt cx="3713958" cy="1700396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EA148195-5F91-4CAA-89C7-16E38A4A1CEE}"/>
                </a:ext>
              </a:extLst>
            </p:cNvPr>
            <p:cNvSpPr txBox="1"/>
            <p:nvPr/>
          </p:nvSpPr>
          <p:spPr>
            <a:xfrm>
              <a:off x="4450328" y="2034291"/>
              <a:ext cx="2951192" cy="9349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 hangingPunct="0">
                <a:lnSpc>
                  <a:spcPct val="20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更改文字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001E031B-4249-4FCA-A6BA-12AF7F7F5652}"/>
                </a:ext>
              </a:extLst>
            </p:cNvPr>
            <p:cNvSpPr txBox="1"/>
            <p:nvPr/>
          </p:nvSpPr>
          <p:spPr>
            <a:xfrm>
              <a:off x="4450328" y="2643892"/>
              <a:ext cx="3713958" cy="10907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 hangingPunct="0">
                <a:lnSpc>
                  <a:spcPct val="200000"/>
                </a:lnSpc>
              </a:pPr>
              <a:r>
                <a:rPr lang="zh-CN" altLang="en-US" sz="105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rPr>
                <a:t>鼠标点击这里，输入您的文本文字，更改文字的颜色或者大小属性。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98E2054-DDF1-43AA-B0DB-73D634DA8944}"/>
              </a:ext>
            </a:extLst>
          </p:cNvPr>
          <p:cNvGrpSpPr/>
          <p:nvPr/>
        </p:nvGrpSpPr>
        <p:grpSpPr>
          <a:xfrm>
            <a:off x="9422487" y="3746794"/>
            <a:ext cx="2200642" cy="1330703"/>
            <a:chOff x="4450328" y="2034291"/>
            <a:chExt cx="3713958" cy="2245788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30D1CA18-A602-45AC-ADB3-10ADE22FFAAD}"/>
                </a:ext>
              </a:extLst>
            </p:cNvPr>
            <p:cNvSpPr txBox="1"/>
            <p:nvPr/>
          </p:nvSpPr>
          <p:spPr>
            <a:xfrm>
              <a:off x="4450328" y="2034291"/>
              <a:ext cx="2951192" cy="9349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 hangingPunct="0">
                <a:lnSpc>
                  <a:spcPct val="20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更改文字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C15BB7B-2E75-48A8-92A7-0DB2A40897F8}"/>
                </a:ext>
              </a:extLst>
            </p:cNvPr>
            <p:cNvSpPr txBox="1"/>
            <p:nvPr/>
          </p:nvSpPr>
          <p:spPr>
            <a:xfrm>
              <a:off x="4450328" y="2643889"/>
              <a:ext cx="3713958" cy="16361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 hangingPunct="0">
                <a:lnSpc>
                  <a:spcPct val="200000"/>
                </a:lnSpc>
              </a:pPr>
              <a:r>
                <a:rPr lang="zh-CN" altLang="en-US" sz="105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rPr>
                <a:t>鼠标点击这里，输入您的文本文字，更改文字的颜色或者大小属性。还可以设置合适的文字格式，</a:t>
              </a:r>
            </a:p>
          </p:txBody>
        </p:sp>
      </p:grp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E23BAA78-B9EA-440B-BDA8-25704E0D24DB}"/>
              </a:ext>
            </a:extLst>
          </p:cNvPr>
          <p:cNvSpPr/>
          <p:nvPr/>
        </p:nvSpPr>
        <p:spPr>
          <a:xfrm>
            <a:off x="1" y="5857753"/>
            <a:ext cx="12798424" cy="492393"/>
          </a:xfrm>
          <a:custGeom>
            <a:avLst/>
            <a:gdLst>
              <a:gd name="connsiteX0" fmla="*/ 21599524 w 21599524"/>
              <a:gd name="connsiteY0" fmla="*/ 340445 h 1004493"/>
              <a:gd name="connsiteX1" fmla="*/ 21599524 w 21599524"/>
              <a:gd name="connsiteY1" fmla="*/ 1004493 h 1004493"/>
              <a:gd name="connsiteX2" fmla="*/ 18913966 w 21599524"/>
              <a:gd name="connsiteY2" fmla="*/ 1004493 h 1004493"/>
              <a:gd name="connsiteX3" fmla="*/ 19078406 w 21599524"/>
              <a:gd name="connsiteY3" fmla="*/ 978949 h 1004493"/>
              <a:gd name="connsiteX4" fmla="*/ 21534498 w 21599524"/>
              <a:gd name="connsiteY4" fmla="*/ 349435 h 1004493"/>
              <a:gd name="connsiteX5" fmla="*/ 3540370 w 21599524"/>
              <a:gd name="connsiteY5" fmla="*/ 1998 h 1004493"/>
              <a:gd name="connsiteX6" fmla="*/ 8253047 w 21599524"/>
              <a:gd name="connsiteY6" fmla="*/ 939845 h 1004493"/>
              <a:gd name="connsiteX7" fmla="*/ 13856677 w 21599524"/>
              <a:gd name="connsiteY7" fmla="*/ 330245 h 1004493"/>
              <a:gd name="connsiteX8" fmla="*/ 17517402 w 21599524"/>
              <a:gd name="connsiteY8" fmla="*/ 991674 h 1004493"/>
              <a:gd name="connsiteX9" fmla="*/ 17612106 w 21599524"/>
              <a:gd name="connsiteY9" fmla="*/ 1004493 h 1004493"/>
              <a:gd name="connsiteX10" fmla="*/ 0 w 21599524"/>
              <a:gd name="connsiteY10" fmla="*/ 1004493 h 1004493"/>
              <a:gd name="connsiteX11" fmla="*/ 0 w 21599524"/>
              <a:gd name="connsiteY11" fmla="*/ 995951 h 1004493"/>
              <a:gd name="connsiteX12" fmla="*/ 70156 w 21599524"/>
              <a:gd name="connsiteY12" fmla="*/ 968604 h 1004493"/>
              <a:gd name="connsiteX13" fmla="*/ 3540370 w 21599524"/>
              <a:gd name="connsiteY13" fmla="*/ 1998 h 1004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599524" h="1004493">
                <a:moveTo>
                  <a:pt x="21599524" y="340445"/>
                </a:moveTo>
                <a:lnTo>
                  <a:pt x="21599524" y="1004493"/>
                </a:lnTo>
                <a:lnTo>
                  <a:pt x="18913966" y="1004493"/>
                </a:lnTo>
                <a:lnTo>
                  <a:pt x="19078406" y="978949"/>
                </a:lnTo>
                <a:cubicBezTo>
                  <a:pt x="19975238" y="818816"/>
                  <a:pt x="20901740" y="459196"/>
                  <a:pt x="21534498" y="349435"/>
                </a:cubicBezTo>
                <a:close/>
                <a:moveTo>
                  <a:pt x="3540370" y="1998"/>
                </a:moveTo>
                <a:cubicBezTo>
                  <a:pt x="5029201" y="-48802"/>
                  <a:pt x="6533662" y="885137"/>
                  <a:pt x="8253047" y="939845"/>
                </a:cubicBezTo>
                <a:cubicBezTo>
                  <a:pt x="9972431" y="994553"/>
                  <a:pt x="12184185" y="310707"/>
                  <a:pt x="13856677" y="330245"/>
                </a:cubicBezTo>
                <a:cubicBezTo>
                  <a:pt x="15215577" y="346120"/>
                  <a:pt x="16393899" y="816020"/>
                  <a:pt x="17517402" y="991674"/>
                </a:cubicBezTo>
                <a:lnTo>
                  <a:pt x="17612106" y="1004493"/>
                </a:lnTo>
                <a:lnTo>
                  <a:pt x="0" y="1004493"/>
                </a:lnTo>
                <a:lnTo>
                  <a:pt x="0" y="995951"/>
                </a:lnTo>
                <a:lnTo>
                  <a:pt x="70156" y="968604"/>
                </a:lnTo>
                <a:cubicBezTo>
                  <a:pt x="1008185" y="601341"/>
                  <a:pt x="2423746" y="40098"/>
                  <a:pt x="3540370" y="1998"/>
                </a:cubicBezTo>
                <a:close/>
              </a:path>
            </a:pathLst>
          </a:custGeom>
          <a:gradFill flip="none" rotWithShape="1">
            <a:gsLst>
              <a:gs pos="0">
                <a:srgbClr val="F0C478">
                  <a:alpha val="35000"/>
                </a:srgbClr>
              </a:gs>
              <a:gs pos="100000">
                <a:srgbClr val="F0C478">
                  <a:alpha val="0"/>
                </a:srgbClr>
              </a:gs>
            </a:gsLst>
            <a:lin ang="5400000" scaled="1"/>
            <a:tileRect/>
          </a:gradFill>
          <a:ln w="19050">
            <a:solidFill>
              <a:srgbClr val="F0C478">
                <a:alpha val="5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652">
              <a:latin typeface="思源黑体 CN Normal" panose="020B0400000000000000" pitchFamily="34" charset="-122"/>
              <a:ea typeface="思源黑体 CN Normal" panose="020B0400000000000000" pitchFamily="34" charset="-122"/>
              <a:cs typeface="Arial" panose="020B0604020202020204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E1F448B-63C1-1042-B8B2-A120FD988500}"/>
              </a:ext>
            </a:extLst>
          </p:cNvPr>
          <p:cNvSpPr txBox="1"/>
          <p:nvPr/>
        </p:nvSpPr>
        <p:spPr>
          <a:xfrm>
            <a:off x="417778" y="259761"/>
            <a:ext cx="2111475" cy="74879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Hans" sz="4266" b="1" dirty="0">
                <a:gradFill>
                  <a:gsLst>
                    <a:gs pos="0">
                      <a:srgbClr val="FEECA7"/>
                    </a:gs>
                    <a:gs pos="100000">
                      <a:srgbClr val="D67F25"/>
                    </a:gs>
                  </a:gsLst>
                  <a:lin ang="5400000" scaled="1"/>
                </a:gradFill>
                <a:latin typeface="FangSong" panose="02010609060101010101" pitchFamily="49" charset="-122"/>
                <a:ea typeface="FangSong" panose="02010609060101010101" pitchFamily="49" charset="-122"/>
              </a:rPr>
              <a:t>4.</a:t>
            </a:r>
            <a:r>
              <a:rPr lang="zh-Hans" altLang="en-US" sz="4266" b="1" dirty="0">
                <a:gradFill>
                  <a:gsLst>
                    <a:gs pos="0">
                      <a:srgbClr val="FEECA7"/>
                    </a:gs>
                    <a:gs pos="100000">
                      <a:srgbClr val="D67F25"/>
                    </a:gs>
                  </a:gsLst>
                  <a:lin ang="5400000" scaled="1"/>
                </a:gradFill>
                <a:latin typeface="FangSong" panose="02010609060101010101" pitchFamily="49" charset="-122"/>
                <a:ea typeface="FangSong" panose="02010609060101010101" pitchFamily="49" charset="-122"/>
              </a:rPr>
              <a:t> 总结</a:t>
            </a:r>
            <a:endParaRPr lang="zh-CN" altLang="en-US" sz="4266" b="1" dirty="0">
              <a:gradFill>
                <a:gsLst>
                  <a:gs pos="0">
                    <a:srgbClr val="FEECA7"/>
                  </a:gs>
                  <a:gs pos="100000">
                    <a:srgbClr val="D67F25"/>
                  </a:gs>
                </a:gsLst>
                <a:lin ang="5400000" scaled="1"/>
              </a:gradFill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FAA11A8-C6AC-1049-A14E-217F6D8FA3C9}"/>
              </a:ext>
            </a:extLst>
          </p:cNvPr>
          <p:cNvSpPr txBox="1"/>
          <p:nvPr/>
        </p:nvSpPr>
        <p:spPr>
          <a:xfrm>
            <a:off x="693277" y="3117056"/>
            <a:ext cx="11186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Hans" altLang="en-US" sz="2800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思源黑体 CN Normal" panose="020B0400000000000000" pitchFamily="34" charset="-122"/>
              </a:rPr>
              <a:t>与之相对应，国内外疫情曾经高发的区域成为新闻里最常提及的地方。</a:t>
            </a:r>
            <a:endParaRPr lang="en-US" altLang="zh-CN" sz="2800" b="1" dirty="0">
              <a:gradFill>
                <a:gsLst>
                  <a:gs pos="0">
                    <a:srgbClr val="F0C478"/>
                  </a:gs>
                  <a:gs pos="100000">
                    <a:srgbClr val="FEECA7"/>
                  </a:gs>
                </a:gsLst>
                <a:lin ang="10800000" scaled="0"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5517B88-9F2C-EB49-825F-ECAE28221BA3}"/>
              </a:ext>
            </a:extLst>
          </p:cNvPr>
          <p:cNvSpPr txBox="1"/>
          <p:nvPr/>
        </p:nvSpPr>
        <p:spPr>
          <a:xfrm>
            <a:off x="693277" y="4272477"/>
            <a:ext cx="111861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Hans" altLang="en-US" sz="2800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思源黑体 CN Normal" panose="020B0400000000000000" pitchFamily="34" charset="-122"/>
              </a:rPr>
              <a:t>展望未来，恢复和重建将继续构成政治经济的主要议题，需要我们共同的努力，值得我们共同的期待。</a:t>
            </a:r>
            <a:endParaRPr lang="en-US" altLang="zh-CN" sz="2800" b="1" dirty="0">
              <a:gradFill>
                <a:gsLst>
                  <a:gs pos="0">
                    <a:srgbClr val="F0C478"/>
                  </a:gs>
                  <a:gs pos="100000">
                    <a:srgbClr val="FEECA7"/>
                  </a:gs>
                </a:gsLst>
                <a:lin ang="10800000" scaled="0"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  <a:sym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847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3000">
        <p14:pan dir="u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43" grpId="0" animBg="1"/>
      <p:bldP spid="29" grpId="0"/>
      <p:bldP spid="44" grpId="0"/>
      <p:bldP spid="4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073D2AB-1FEE-4FAC-9A08-233DD83AB6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300" b="56980"/>
          <a:stretch/>
        </p:blipFill>
        <p:spPr>
          <a:xfrm>
            <a:off x="1" y="1466742"/>
            <a:ext cx="1765258" cy="1835170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CFDEE70E-EA57-456A-90AB-E1B604F437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50" r="79300" b="30"/>
          <a:stretch/>
        </p:blipFill>
        <p:spPr>
          <a:xfrm>
            <a:off x="3202677" y="3897403"/>
            <a:ext cx="1765258" cy="1835170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F72DCB69-615A-4668-BF50-3B2263F07F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17" t="1145" r="18853" b="11832"/>
          <a:stretch/>
        </p:blipFill>
        <p:spPr>
          <a:xfrm>
            <a:off x="5775808" y="1789709"/>
            <a:ext cx="4505206" cy="3712228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B5F313DC-6362-4165-9322-30FBBDB806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04" t="70404"/>
          <a:stretch/>
        </p:blipFill>
        <p:spPr>
          <a:xfrm>
            <a:off x="11118781" y="4470080"/>
            <a:ext cx="1679644" cy="1262490"/>
          </a:xfrm>
          <a:prstGeom prst="rect">
            <a:avLst/>
          </a:prstGeom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C04E67B2-9BCC-46C8-949A-8F3DE7A4CA62}"/>
              </a:ext>
            </a:extLst>
          </p:cNvPr>
          <p:cNvSpPr/>
          <p:nvPr/>
        </p:nvSpPr>
        <p:spPr>
          <a:xfrm>
            <a:off x="9519310" y="4901981"/>
            <a:ext cx="349920" cy="34992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7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D2BBBF35-9B9C-450E-A30A-3A09907D1F10}"/>
              </a:ext>
            </a:extLst>
          </p:cNvPr>
          <p:cNvSpPr/>
          <p:nvPr/>
        </p:nvSpPr>
        <p:spPr>
          <a:xfrm>
            <a:off x="10806895" y="2236306"/>
            <a:ext cx="259619" cy="259619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7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102CC5F0-52A8-4EA4-B708-EE375DF096D6}"/>
              </a:ext>
            </a:extLst>
          </p:cNvPr>
          <p:cNvSpPr/>
          <p:nvPr/>
        </p:nvSpPr>
        <p:spPr>
          <a:xfrm>
            <a:off x="2210902" y="4730680"/>
            <a:ext cx="259619" cy="259619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7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CF36DB39-7F4C-477A-A1CB-AB7E347B79D8}"/>
              </a:ext>
            </a:extLst>
          </p:cNvPr>
          <p:cNvSpPr txBox="1"/>
          <p:nvPr/>
        </p:nvSpPr>
        <p:spPr>
          <a:xfrm>
            <a:off x="6332892" y="4343848"/>
            <a:ext cx="3942140" cy="530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Hans" altLang="en-US" sz="1423" spc="356" dirty="0">
                <a:gradFill>
                  <a:gsLst>
                    <a:gs pos="0">
                      <a:srgbClr val="D67F25"/>
                    </a:gs>
                    <a:gs pos="100000">
                      <a:srgbClr val="FEECA7"/>
                    </a:gs>
                  </a:gsLst>
                  <a:lin ang="5400000" scaled="1"/>
                </a:gra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宫栋宇 罗一帆 孔瑞阳 王思雯 王可</a:t>
            </a:r>
            <a:endParaRPr lang="en-US" altLang="zh-Hans" sz="1423" spc="356" dirty="0">
              <a:gradFill>
                <a:gsLst>
                  <a:gs pos="0">
                    <a:srgbClr val="D67F25"/>
                  </a:gs>
                  <a:gs pos="100000">
                    <a:srgbClr val="FEECA7"/>
                  </a:gs>
                </a:gsLst>
                <a:lin ang="5400000" scaled="1"/>
              </a:gra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Hans" sz="1423" spc="356" dirty="0">
                <a:gradFill>
                  <a:gsLst>
                    <a:gs pos="0">
                      <a:srgbClr val="D67F25"/>
                    </a:gs>
                    <a:gs pos="100000">
                      <a:srgbClr val="FEECA7"/>
                    </a:gs>
                  </a:gsLst>
                  <a:lin ang="5400000" scaled="1"/>
                </a:gra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2021</a:t>
            </a:r>
            <a:r>
              <a:rPr lang="zh-Hans" altLang="en-US" sz="1423" spc="356" dirty="0">
                <a:gradFill>
                  <a:gsLst>
                    <a:gs pos="0">
                      <a:srgbClr val="D67F25"/>
                    </a:gs>
                    <a:gs pos="100000">
                      <a:srgbClr val="FEECA7"/>
                    </a:gs>
                  </a:gsLst>
                  <a:lin ang="5400000" scaled="1"/>
                </a:gra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年</a:t>
            </a:r>
            <a:r>
              <a:rPr lang="en-US" altLang="zh-Hans" sz="1423" spc="356" dirty="0">
                <a:gradFill>
                  <a:gsLst>
                    <a:gs pos="0">
                      <a:srgbClr val="D67F25"/>
                    </a:gs>
                    <a:gs pos="100000">
                      <a:srgbClr val="FEECA7"/>
                    </a:gs>
                  </a:gsLst>
                  <a:lin ang="5400000" scaled="1"/>
                </a:gra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Hans" altLang="en-US" sz="1423" spc="356" dirty="0">
                <a:gradFill>
                  <a:gsLst>
                    <a:gs pos="0">
                      <a:srgbClr val="D67F25"/>
                    </a:gs>
                    <a:gs pos="100000">
                      <a:srgbClr val="FEECA7"/>
                    </a:gs>
                  </a:gsLst>
                  <a:lin ang="5400000" scaled="1"/>
                </a:gra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月</a:t>
            </a:r>
            <a:r>
              <a:rPr lang="en-US" altLang="zh-Hans" sz="1423" spc="356" dirty="0">
                <a:gradFill>
                  <a:gsLst>
                    <a:gs pos="0">
                      <a:srgbClr val="D67F25"/>
                    </a:gs>
                    <a:gs pos="100000">
                      <a:srgbClr val="FEECA7"/>
                    </a:gs>
                  </a:gsLst>
                  <a:lin ang="5400000" scaled="1"/>
                </a:gra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13</a:t>
            </a:r>
            <a:r>
              <a:rPr lang="zh-Hans" altLang="en-US" sz="1423" spc="356" dirty="0">
                <a:gradFill>
                  <a:gsLst>
                    <a:gs pos="0">
                      <a:srgbClr val="D67F25"/>
                    </a:gs>
                    <a:gs pos="100000">
                      <a:srgbClr val="FEECA7"/>
                    </a:gs>
                  </a:gsLst>
                  <a:lin ang="5400000" scaled="1"/>
                </a:gra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日</a:t>
            </a:r>
            <a:endParaRPr lang="en-US" altLang="zh-Hans" sz="1423" spc="356" dirty="0">
              <a:gradFill>
                <a:gsLst>
                  <a:gs pos="0">
                    <a:srgbClr val="D67F25"/>
                  </a:gs>
                  <a:gs pos="100000">
                    <a:srgbClr val="FEECA7"/>
                  </a:gs>
                </a:gsLst>
                <a:lin ang="5400000" scaled="1"/>
              </a:gra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7963A6D-BF13-F349-B8BA-0128BFFE4D7A}"/>
              </a:ext>
            </a:extLst>
          </p:cNvPr>
          <p:cNvSpPr/>
          <p:nvPr/>
        </p:nvSpPr>
        <p:spPr>
          <a:xfrm>
            <a:off x="2425525" y="2982559"/>
            <a:ext cx="3698449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Hans" sz="9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pperplate Gothic Bold" panose="020E0705020206020404" pitchFamily="34" charset="0"/>
                <a:ea typeface="Apple Symbols" panose="02000000000000000000" pitchFamily="2" charset="-79"/>
                <a:cs typeface="Apple Symbols" panose="02000000000000000000" pitchFamily="2" charset="-79"/>
              </a:rPr>
              <a:t>2020</a:t>
            </a:r>
            <a:endParaRPr lang="zh-Hans" altLang="en-US" sz="9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pperplate Gothic Bold" panose="020E0705020206020404" pitchFamily="34" charset="0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65DDAD25-FC3A-4D4A-915D-F1D6CC30B221}"/>
              </a:ext>
            </a:extLst>
          </p:cNvPr>
          <p:cNvCxnSpPr/>
          <p:nvPr/>
        </p:nvCxnSpPr>
        <p:spPr>
          <a:xfrm>
            <a:off x="6158282" y="3254790"/>
            <a:ext cx="0" cy="10200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B87EC9A5-0CC5-CB4E-AC7D-9BE87E79E4D6}"/>
              </a:ext>
            </a:extLst>
          </p:cNvPr>
          <p:cNvSpPr/>
          <p:nvPr/>
        </p:nvSpPr>
        <p:spPr>
          <a:xfrm>
            <a:off x="6236296" y="2873822"/>
            <a:ext cx="441659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Hans" altLang="en-US" sz="6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新闻大汇总</a:t>
            </a:r>
            <a:endParaRPr lang="zh-Hans" altLang="en-US" sz="6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6DCD4FDD-05DE-774D-80B0-0121475B1F04}"/>
              </a:ext>
            </a:extLst>
          </p:cNvPr>
          <p:cNvSpPr/>
          <p:nvPr/>
        </p:nvSpPr>
        <p:spPr>
          <a:xfrm>
            <a:off x="6338874" y="3897403"/>
            <a:ext cx="3942140" cy="377411"/>
          </a:xfrm>
          <a:prstGeom prst="roundRect">
            <a:avLst/>
          </a:prstGeom>
          <a:gradFill flip="none" rotWithShape="1">
            <a:gsLst>
              <a:gs pos="0">
                <a:srgbClr val="D67F25">
                  <a:shade val="30000"/>
                  <a:satMod val="115000"/>
                </a:srgbClr>
              </a:gs>
              <a:gs pos="50000">
                <a:srgbClr val="D67F25">
                  <a:shade val="67500"/>
                  <a:satMod val="115000"/>
                </a:srgbClr>
              </a:gs>
              <a:gs pos="100000">
                <a:srgbClr val="D67F25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Hans" altLang="en-US" dirty="0"/>
              <a:t>新闻爬取、分析与可视化</a:t>
            </a:r>
            <a:endParaRPr kumimoji="1"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3753723-7979-464E-9DD9-83C5820D6441}"/>
              </a:ext>
            </a:extLst>
          </p:cNvPr>
          <p:cNvSpPr/>
          <p:nvPr/>
        </p:nvSpPr>
        <p:spPr>
          <a:xfrm>
            <a:off x="1758547" y="2339392"/>
            <a:ext cx="4653518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Hans" sz="6000" b="1" cap="none" spc="0" dirty="0">
                <a:ln/>
                <a:solidFill>
                  <a:schemeClr val="accent4"/>
                </a:solidFill>
                <a:effectLst/>
                <a:latin typeface="Copperplate Gothic Bold" panose="020E0705020206020404" pitchFamily="34" charset="0"/>
                <a:ea typeface="STHupo" panose="02010800040101010101" pitchFamily="2" charset="-122"/>
              </a:rPr>
              <a:t>Thank You</a:t>
            </a:r>
            <a:endParaRPr lang="zh-Hans" altLang="en-US" sz="6000" b="1" cap="none" spc="0" dirty="0">
              <a:ln/>
              <a:solidFill>
                <a:schemeClr val="accent4"/>
              </a:solidFill>
              <a:effectLst/>
              <a:latin typeface="Copperplate Gothic Bold" panose="020E0705020206020404" pitchFamily="34" charset="0"/>
              <a:ea typeface="STHupo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903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3000">
        <p14:pan dir="u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9101F"/>
            </a:gs>
            <a:gs pos="100000">
              <a:srgbClr val="00000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平行四边形 19">
            <a:extLst>
              <a:ext uri="{FF2B5EF4-FFF2-40B4-BE49-F238E27FC236}">
                <a16:creationId xmlns:a16="http://schemas.microsoft.com/office/drawing/2014/main" id="{8A2C70AE-D120-474F-B5F6-A147428D6F2F}"/>
              </a:ext>
            </a:extLst>
          </p:cNvPr>
          <p:cNvSpPr/>
          <p:nvPr/>
        </p:nvSpPr>
        <p:spPr>
          <a:xfrm>
            <a:off x="8721203" y="2139867"/>
            <a:ext cx="2113085" cy="3245701"/>
          </a:xfrm>
          <a:prstGeom prst="parallelogram">
            <a:avLst>
              <a:gd name="adj" fmla="val 18131"/>
            </a:avLst>
          </a:prstGeom>
          <a:gradFill>
            <a:gsLst>
              <a:gs pos="0">
                <a:srgbClr val="BC5912">
                  <a:alpha val="95000"/>
                </a:srgbClr>
              </a:gs>
              <a:gs pos="52000">
                <a:srgbClr val="EAB566">
                  <a:alpha val="58000"/>
                </a:srgbClr>
              </a:gs>
              <a:gs pos="100000">
                <a:srgbClr val="FEECA7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7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68B4DED-F404-4CDA-8A9D-47E961B0E30C}"/>
              </a:ext>
            </a:extLst>
          </p:cNvPr>
          <p:cNvSpPr txBox="1"/>
          <p:nvPr/>
        </p:nvSpPr>
        <p:spPr>
          <a:xfrm>
            <a:off x="1537383" y="2870146"/>
            <a:ext cx="959685" cy="96750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zh-CN" altLang="en-US" sz="5687" spc="356" dirty="0">
                <a:gradFill>
                  <a:gsLst>
                    <a:gs pos="0">
                      <a:srgbClr val="FEECA7"/>
                    </a:gs>
                    <a:gs pos="100000">
                      <a:srgbClr val="D67F25"/>
                    </a:gs>
                  </a:gsLst>
                  <a:lin ang="5400000" scaled="1"/>
                </a:gradFill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  <a:t>目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38CCA9C-CBF3-412E-A233-BF4459C8409F}"/>
              </a:ext>
            </a:extLst>
          </p:cNvPr>
          <p:cNvSpPr txBox="1"/>
          <p:nvPr/>
        </p:nvSpPr>
        <p:spPr>
          <a:xfrm>
            <a:off x="1555986" y="3574127"/>
            <a:ext cx="959685" cy="96750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zh-CN" altLang="en-US" sz="5687" spc="356" dirty="0">
                <a:gradFill>
                  <a:gsLst>
                    <a:gs pos="0">
                      <a:srgbClr val="FEECA7"/>
                    </a:gs>
                    <a:gs pos="100000">
                      <a:srgbClr val="D67F25"/>
                    </a:gs>
                  </a:gsLst>
                  <a:lin ang="5400000" scaled="1"/>
                </a:gradFill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  <a:t>录</a:t>
            </a:r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C12BF034-F1D7-42A1-8EFA-136B8B6AB8F8}"/>
              </a:ext>
            </a:extLst>
          </p:cNvPr>
          <p:cNvSpPr/>
          <p:nvPr/>
        </p:nvSpPr>
        <p:spPr>
          <a:xfrm rot="17797516" flipV="1">
            <a:off x="397447" y="2086139"/>
            <a:ext cx="116214" cy="116214"/>
          </a:xfrm>
          <a:prstGeom prst="ellipse">
            <a:avLst/>
          </a:prstGeom>
          <a:gradFill>
            <a:gsLst>
              <a:gs pos="0">
                <a:srgbClr val="D67F25"/>
              </a:gs>
              <a:gs pos="100000">
                <a:srgbClr val="FEECA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7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9BB569CC-AE2A-4772-BE19-23E22DC37639}"/>
              </a:ext>
            </a:extLst>
          </p:cNvPr>
          <p:cNvSpPr/>
          <p:nvPr/>
        </p:nvSpPr>
        <p:spPr>
          <a:xfrm rot="17797516" flipV="1">
            <a:off x="12224079" y="3567091"/>
            <a:ext cx="116214" cy="116214"/>
          </a:xfrm>
          <a:prstGeom prst="ellipse">
            <a:avLst/>
          </a:prstGeom>
          <a:gradFill>
            <a:gsLst>
              <a:gs pos="0">
                <a:srgbClr val="D67F25"/>
              </a:gs>
              <a:gs pos="100000">
                <a:srgbClr val="FEECA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7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18D6085C-A55A-4B23-B0A2-18BE324A85F1}"/>
              </a:ext>
            </a:extLst>
          </p:cNvPr>
          <p:cNvSpPr/>
          <p:nvPr/>
        </p:nvSpPr>
        <p:spPr>
          <a:xfrm rot="17797516">
            <a:off x="1311171" y="3442776"/>
            <a:ext cx="117272" cy="117272"/>
          </a:xfrm>
          <a:prstGeom prst="ellipse">
            <a:avLst/>
          </a:prstGeom>
          <a:gradFill>
            <a:gsLst>
              <a:gs pos="0">
                <a:srgbClr val="D67F25"/>
              </a:gs>
              <a:gs pos="100000">
                <a:srgbClr val="FEECA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7"/>
          </a:p>
        </p:txBody>
      </p:sp>
      <p:sp>
        <p:nvSpPr>
          <p:cNvPr id="62" name="平行四边形 61">
            <a:extLst>
              <a:ext uri="{FF2B5EF4-FFF2-40B4-BE49-F238E27FC236}">
                <a16:creationId xmlns:a16="http://schemas.microsoft.com/office/drawing/2014/main" id="{423D091C-7E7E-4250-8C2A-814481A70295}"/>
              </a:ext>
            </a:extLst>
          </p:cNvPr>
          <p:cNvSpPr/>
          <p:nvPr/>
        </p:nvSpPr>
        <p:spPr>
          <a:xfrm>
            <a:off x="4631079" y="2139867"/>
            <a:ext cx="2113085" cy="3245701"/>
          </a:xfrm>
          <a:prstGeom prst="parallelogram">
            <a:avLst>
              <a:gd name="adj" fmla="val 19505"/>
            </a:avLst>
          </a:prstGeom>
          <a:gradFill>
            <a:gsLst>
              <a:gs pos="0">
                <a:srgbClr val="BC5912">
                  <a:alpha val="95000"/>
                </a:srgbClr>
              </a:gs>
              <a:gs pos="52000">
                <a:srgbClr val="EAB566">
                  <a:alpha val="58000"/>
                </a:srgbClr>
              </a:gs>
              <a:gs pos="100000">
                <a:srgbClr val="FEECA7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7"/>
          </a:p>
        </p:txBody>
      </p:sp>
      <p:sp>
        <p:nvSpPr>
          <p:cNvPr id="63" name="平行四边形 62">
            <a:extLst>
              <a:ext uri="{FF2B5EF4-FFF2-40B4-BE49-F238E27FC236}">
                <a16:creationId xmlns:a16="http://schemas.microsoft.com/office/drawing/2014/main" id="{9B76B8ED-A433-487E-8B1D-10117B3F34A1}"/>
              </a:ext>
            </a:extLst>
          </p:cNvPr>
          <p:cNvSpPr/>
          <p:nvPr/>
        </p:nvSpPr>
        <p:spPr>
          <a:xfrm>
            <a:off x="6673943" y="2139867"/>
            <a:ext cx="2113085" cy="3245701"/>
          </a:xfrm>
          <a:prstGeom prst="parallelogram">
            <a:avLst>
              <a:gd name="adj" fmla="val 18131"/>
            </a:avLst>
          </a:prstGeom>
          <a:gradFill>
            <a:gsLst>
              <a:gs pos="0">
                <a:srgbClr val="BC5912">
                  <a:alpha val="95000"/>
                </a:srgbClr>
              </a:gs>
              <a:gs pos="52000">
                <a:srgbClr val="EAB566">
                  <a:alpha val="58000"/>
                </a:srgbClr>
              </a:gs>
              <a:gs pos="100000">
                <a:srgbClr val="FEECA7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7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227204A-F6B4-420F-9E62-15A361BA8A9A}"/>
              </a:ext>
            </a:extLst>
          </p:cNvPr>
          <p:cNvSpPr txBox="1"/>
          <p:nvPr/>
        </p:nvSpPr>
        <p:spPr>
          <a:xfrm>
            <a:off x="3541102" y="1609212"/>
            <a:ext cx="1014893" cy="45704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CN" sz="2370" spc="356" dirty="0">
                <a:gradFill>
                  <a:gsLst>
                    <a:gs pos="0">
                      <a:srgbClr val="FEECA7"/>
                    </a:gs>
                    <a:gs pos="100000">
                      <a:srgbClr val="D67F25"/>
                    </a:gs>
                  </a:gsLst>
                  <a:lin ang="5400000" scaled="1"/>
                </a:gradFill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  <a:t>-01-</a:t>
            </a:r>
            <a:endParaRPr lang="zh-CN" altLang="en-US" sz="2370" spc="356" dirty="0">
              <a:gradFill>
                <a:gsLst>
                  <a:gs pos="0">
                    <a:srgbClr val="FEECA7"/>
                  </a:gs>
                  <a:gs pos="100000">
                    <a:srgbClr val="D67F25"/>
                  </a:gs>
                </a:gsLst>
                <a:lin ang="5400000" scaled="1"/>
              </a:gradFill>
              <a:latin typeface="字魂50号-白鸽天行体" panose="00000500000000000000" pitchFamily="2" charset="-122"/>
              <a:ea typeface="字魂50号-白鸽天行体" panose="00000500000000000000" pitchFamily="2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127F8F0B-E90B-467B-9E06-F9BEA4DF3174}"/>
              </a:ext>
            </a:extLst>
          </p:cNvPr>
          <p:cNvSpPr txBox="1"/>
          <p:nvPr/>
        </p:nvSpPr>
        <p:spPr>
          <a:xfrm>
            <a:off x="5532044" y="1609212"/>
            <a:ext cx="1035733" cy="45704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CN" sz="2370" spc="356" dirty="0">
                <a:gradFill>
                  <a:gsLst>
                    <a:gs pos="0">
                      <a:srgbClr val="FEECA7"/>
                    </a:gs>
                    <a:gs pos="100000">
                      <a:srgbClr val="D67F25"/>
                    </a:gs>
                  </a:gsLst>
                  <a:lin ang="5400000" scaled="1"/>
                </a:gradFill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  <a:t>-02-</a:t>
            </a:r>
            <a:endParaRPr lang="zh-CN" altLang="en-US" sz="2370" spc="356" dirty="0">
              <a:gradFill>
                <a:gsLst>
                  <a:gs pos="0">
                    <a:srgbClr val="FEECA7"/>
                  </a:gs>
                  <a:gs pos="100000">
                    <a:srgbClr val="D67F25"/>
                  </a:gs>
                </a:gsLst>
                <a:lin ang="5400000" scaled="1"/>
              </a:gradFill>
              <a:latin typeface="字魂50号-白鸽天行体" panose="00000500000000000000" pitchFamily="2" charset="-122"/>
              <a:ea typeface="字魂50号-白鸽天行体" panose="00000500000000000000" pitchFamily="2" charset="-122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D9097010-15A9-4D82-9E9A-94B3697EB18F}"/>
              </a:ext>
            </a:extLst>
          </p:cNvPr>
          <p:cNvSpPr txBox="1"/>
          <p:nvPr/>
        </p:nvSpPr>
        <p:spPr>
          <a:xfrm>
            <a:off x="7528017" y="1609212"/>
            <a:ext cx="1011687" cy="45704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CN" sz="2370" spc="356" dirty="0">
                <a:gradFill>
                  <a:gsLst>
                    <a:gs pos="0">
                      <a:srgbClr val="FEECA7"/>
                    </a:gs>
                    <a:gs pos="100000">
                      <a:srgbClr val="D67F25"/>
                    </a:gs>
                  </a:gsLst>
                  <a:lin ang="5400000" scaled="1"/>
                </a:gradFill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  <a:t>-03-</a:t>
            </a:r>
            <a:endParaRPr lang="zh-CN" altLang="en-US" sz="2370" spc="356" dirty="0">
              <a:gradFill>
                <a:gsLst>
                  <a:gs pos="0">
                    <a:srgbClr val="FEECA7"/>
                  </a:gs>
                  <a:gs pos="100000">
                    <a:srgbClr val="D67F25"/>
                  </a:gs>
                </a:gsLst>
                <a:lin ang="5400000" scaled="1"/>
              </a:gradFill>
              <a:latin typeface="字魂50号-白鸽天行体" panose="00000500000000000000" pitchFamily="2" charset="-122"/>
              <a:ea typeface="字魂50号-白鸽天行体" panose="00000500000000000000" pitchFamily="2" charset="-122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D726409B-2427-40AE-BBDE-D6F5F315710F}"/>
              </a:ext>
            </a:extLst>
          </p:cNvPr>
          <p:cNvSpPr txBox="1"/>
          <p:nvPr/>
        </p:nvSpPr>
        <p:spPr>
          <a:xfrm>
            <a:off x="3293990" y="2952836"/>
            <a:ext cx="1034832" cy="107721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Hans" altLang="en-US" sz="3200" spc="356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背景</a:t>
            </a:r>
            <a:endParaRPr lang="zh-CN" altLang="en-US" sz="3200" spc="356" dirty="0">
              <a:solidFill>
                <a:schemeClr val="bg1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10AF100E-CF6A-48C8-BEF4-7542C2D8B850}"/>
              </a:ext>
            </a:extLst>
          </p:cNvPr>
          <p:cNvSpPr/>
          <p:nvPr/>
        </p:nvSpPr>
        <p:spPr>
          <a:xfrm rot="17797516">
            <a:off x="-179742" y="4751282"/>
            <a:ext cx="1363235" cy="1363235"/>
          </a:xfrm>
          <a:prstGeom prst="ellipse">
            <a:avLst/>
          </a:prstGeom>
          <a:gradFill>
            <a:gsLst>
              <a:gs pos="2655">
                <a:srgbClr val="BB540E"/>
              </a:gs>
              <a:gs pos="50000">
                <a:srgbClr val="F1A530">
                  <a:alpha val="50000"/>
                </a:srgbClr>
              </a:gs>
              <a:gs pos="100000">
                <a:srgbClr val="2E4758">
                  <a:alpha val="5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7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4B71FDC3-C510-4824-BE38-FBA967E14724}"/>
              </a:ext>
            </a:extLst>
          </p:cNvPr>
          <p:cNvSpPr/>
          <p:nvPr/>
        </p:nvSpPr>
        <p:spPr>
          <a:xfrm rot="17797516">
            <a:off x="10392398" y="328002"/>
            <a:ext cx="3145519" cy="3145519"/>
          </a:xfrm>
          <a:prstGeom prst="ellipse">
            <a:avLst/>
          </a:prstGeom>
          <a:gradFill>
            <a:gsLst>
              <a:gs pos="2655">
                <a:srgbClr val="BB540E"/>
              </a:gs>
              <a:gs pos="50000">
                <a:srgbClr val="F1A530">
                  <a:alpha val="50000"/>
                </a:srgbClr>
              </a:gs>
              <a:gs pos="100000">
                <a:srgbClr val="2E4758">
                  <a:alpha val="5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7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DB8E88D-A71E-FA4F-AF4A-F84C81266302}"/>
              </a:ext>
            </a:extLst>
          </p:cNvPr>
          <p:cNvSpPr txBox="1"/>
          <p:nvPr/>
        </p:nvSpPr>
        <p:spPr>
          <a:xfrm>
            <a:off x="5273485" y="2961524"/>
            <a:ext cx="1034832" cy="107721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Hans" altLang="en-US" sz="3200" spc="356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方法</a:t>
            </a:r>
            <a:endParaRPr lang="zh-CN" altLang="en-US" sz="3200" spc="356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4DB533E-AB77-2748-9AD6-2A15408A4A50}"/>
              </a:ext>
            </a:extLst>
          </p:cNvPr>
          <p:cNvSpPr txBox="1"/>
          <p:nvPr/>
        </p:nvSpPr>
        <p:spPr>
          <a:xfrm>
            <a:off x="7263299" y="2989464"/>
            <a:ext cx="1065171" cy="107721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Hans" altLang="en-US" sz="3200" spc="356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结果</a:t>
            </a:r>
            <a:endParaRPr lang="zh-CN" altLang="en-US" sz="3200" spc="356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26" name="平行四边形 25">
            <a:extLst>
              <a:ext uri="{FF2B5EF4-FFF2-40B4-BE49-F238E27FC236}">
                <a16:creationId xmlns:a16="http://schemas.microsoft.com/office/drawing/2014/main" id="{3EAF80DD-3D49-F34E-9705-52F138906542}"/>
              </a:ext>
            </a:extLst>
          </p:cNvPr>
          <p:cNvSpPr/>
          <p:nvPr/>
        </p:nvSpPr>
        <p:spPr>
          <a:xfrm>
            <a:off x="2636372" y="2139867"/>
            <a:ext cx="2113085" cy="3245701"/>
          </a:xfrm>
          <a:prstGeom prst="parallelogram">
            <a:avLst>
              <a:gd name="adj" fmla="val 19505"/>
            </a:avLst>
          </a:prstGeom>
          <a:gradFill>
            <a:gsLst>
              <a:gs pos="0">
                <a:srgbClr val="BC5912">
                  <a:alpha val="95000"/>
                </a:srgbClr>
              </a:gs>
              <a:gs pos="52000">
                <a:srgbClr val="EAB566">
                  <a:alpha val="58000"/>
                </a:srgbClr>
              </a:gs>
              <a:gs pos="100000">
                <a:srgbClr val="FEECA7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7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3DFEFB9-FAE3-E04E-9A01-F340B40B7B33}"/>
              </a:ext>
            </a:extLst>
          </p:cNvPr>
          <p:cNvSpPr txBox="1"/>
          <p:nvPr/>
        </p:nvSpPr>
        <p:spPr>
          <a:xfrm>
            <a:off x="3248191" y="2961524"/>
            <a:ext cx="1034832" cy="107721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Hans" altLang="en-US" sz="3200" spc="356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背景</a:t>
            </a:r>
            <a:endParaRPr lang="zh-CN" altLang="en-US" sz="3200" spc="356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8671967-9DDE-374A-B915-B778A6BAF178}"/>
              </a:ext>
            </a:extLst>
          </p:cNvPr>
          <p:cNvSpPr txBox="1"/>
          <p:nvPr/>
        </p:nvSpPr>
        <p:spPr>
          <a:xfrm>
            <a:off x="9306163" y="2980663"/>
            <a:ext cx="1065171" cy="107721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Hans" altLang="en-US" sz="3200" spc="356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总结</a:t>
            </a:r>
            <a:endParaRPr lang="zh-CN" altLang="en-US" sz="3200" spc="356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438FB87-1BEA-884E-8A4F-18940BF2F198}"/>
              </a:ext>
            </a:extLst>
          </p:cNvPr>
          <p:cNvSpPr txBox="1"/>
          <p:nvPr/>
        </p:nvSpPr>
        <p:spPr>
          <a:xfrm>
            <a:off x="9506072" y="1567614"/>
            <a:ext cx="1030924" cy="45704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CN" sz="2370" spc="356" dirty="0">
                <a:gradFill>
                  <a:gsLst>
                    <a:gs pos="0">
                      <a:srgbClr val="FEECA7"/>
                    </a:gs>
                    <a:gs pos="100000">
                      <a:srgbClr val="D67F25"/>
                    </a:gs>
                  </a:gsLst>
                  <a:lin ang="5400000" scaled="1"/>
                </a:gradFill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  <a:t>-0</a:t>
            </a:r>
            <a:r>
              <a:rPr lang="en-US" altLang="zh-Hans" sz="2370" spc="356" dirty="0">
                <a:gradFill>
                  <a:gsLst>
                    <a:gs pos="0">
                      <a:srgbClr val="FEECA7"/>
                    </a:gs>
                    <a:gs pos="100000">
                      <a:srgbClr val="D67F25"/>
                    </a:gs>
                  </a:gsLst>
                  <a:lin ang="5400000" scaled="1"/>
                </a:gradFill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  <a:t>4</a:t>
            </a:r>
            <a:r>
              <a:rPr lang="en-US" altLang="zh-CN" sz="2370" spc="356" dirty="0">
                <a:gradFill>
                  <a:gsLst>
                    <a:gs pos="0">
                      <a:srgbClr val="FEECA7"/>
                    </a:gs>
                    <a:gs pos="100000">
                      <a:srgbClr val="D67F25"/>
                    </a:gs>
                  </a:gsLst>
                  <a:lin ang="5400000" scaled="1"/>
                </a:gradFill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  <a:t>-</a:t>
            </a:r>
            <a:endParaRPr lang="zh-CN" altLang="en-US" sz="2370" spc="356" dirty="0">
              <a:gradFill>
                <a:gsLst>
                  <a:gs pos="0">
                    <a:srgbClr val="FEECA7"/>
                  </a:gs>
                  <a:gs pos="100000">
                    <a:srgbClr val="D67F25"/>
                  </a:gs>
                </a:gsLst>
                <a:lin ang="5400000" scaled="1"/>
              </a:gradFill>
              <a:latin typeface="字魂50号-白鸽天行体" panose="00000500000000000000" pitchFamily="2" charset="-122"/>
              <a:ea typeface="字魂50号-白鸽天行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569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3000">
        <p14:pan dir="u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50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500"/>
                            </p:stCondLst>
                            <p:childTnLst>
                              <p:par>
                                <p:cTn id="9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4500"/>
                            </p:stCondLst>
                            <p:childTnLst>
                              <p:par>
                                <p:cTn id="10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9" grpId="0"/>
      <p:bldP spid="21" grpId="0"/>
      <p:bldP spid="57" grpId="0" animBg="1"/>
      <p:bldP spid="58" grpId="0" animBg="1"/>
      <p:bldP spid="60" grpId="0" animBg="1"/>
      <p:bldP spid="62" grpId="0" animBg="1"/>
      <p:bldP spid="63" grpId="0" animBg="1"/>
      <p:bldP spid="65" grpId="0"/>
      <p:bldP spid="66" grpId="0"/>
      <p:bldP spid="67" grpId="0"/>
      <p:bldP spid="69" grpId="0"/>
      <p:bldP spid="59" grpId="0" animBg="1"/>
      <p:bldP spid="61" grpId="0" animBg="1"/>
      <p:bldP spid="22" grpId="0"/>
      <p:bldP spid="23" grpId="0"/>
      <p:bldP spid="26" grpId="0" animBg="1"/>
      <p:bldP spid="28" grpId="0"/>
      <p:bldP spid="29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44E67B3-CC52-41AC-A6B6-97327C06CF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466742"/>
            <a:ext cx="12798426" cy="42658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C46C138-4489-4C1B-B27A-BBE8C099EF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40" b="18069"/>
          <a:stretch/>
        </p:blipFill>
        <p:spPr>
          <a:xfrm flipH="1">
            <a:off x="1537763" y="1464483"/>
            <a:ext cx="11253559" cy="426808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456B46F-C730-4650-9691-9F81D93F1FE1}"/>
              </a:ext>
            </a:extLst>
          </p:cNvPr>
          <p:cNvSpPr/>
          <p:nvPr/>
        </p:nvSpPr>
        <p:spPr>
          <a:xfrm flipH="1" flipV="1">
            <a:off x="-2" y="1431122"/>
            <a:ext cx="10875643" cy="4301446"/>
          </a:xfrm>
          <a:prstGeom prst="rect">
            <a:avLst/>
          </a:prstGeom>
          <a:gradFill flip="none" rotWithShape="1">
            <a:gsLst>
              <a:gs pos="40000">
                <a:srgbClr val="000000"/>
              </a:gs>
              <a:gs pos="100000">
                <a:srgbClr val="000000">
                  <a:alpha val="0"/>
                </a:srgbClr>
              </a:gs>
            </a:gsLst>
            <a:lin ang="108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7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C12BF034-F1D7-42A1-8EFA-136B8B6AB8F8}"/>
              </a:ext>
            </a:extLst>
          </p:cNvPr>
          <p:cNvSpPr/>
          <p:nvPr/>
        </p:nvSpPr>
        <p:spPr>
          <a:xfrm rot="17797516" flipV="1">
            <a:off x="828117" y="1905535"/>
            <a:ext cx="116214" cy="116214"/>
          </a:xfrm>
          <a:prstGeom prst="ellipse">
            <a:avLst/>
          </a:prstGeom>
          <a:gradFill>
            <a:gsLst>
              <a:gs pos="0">
                <a:srgbClr val="D67F25"/>
              </a:gs>
              <a:gs pos="100000">
                <a:srgbClr val="FEECA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7"/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13B6F6B4-E3E2-4CF2-A36C-9DE96E0E234F}"/>
              </a:ext>
            </a:extLst>
          </p:cNvPr>
          <p:cNvGrpSpPr/>
          <p:nvPr/>
        </p:nvGrpSpPr>
        <p:grpSpPr>
          <a:xfrm rot="5400000">
            <a:off x="-783126" y="919647"/>
            <a:ext cx="5301078" cy="6197532"/>
            <a:chOff x="-4231221" y="-4360881"/>
            <a:chExt cx="8946473" cy="10459391"/>
          </a:xfrm>
        </p:grpSpPr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817D1D29-3EFC-428C-B119-41EAB6C56424}"/>
                </a:ext>
              </a:extLst>
            </p:cNvPr>
            <p:cNvSpPr/>
            <p:nvPr/>
          </p:nvSpPr>
          <p:spPr>
            <a:xfrm>
              <a:off x="-4231221" y="-4360881"/>
              <a:ext cx="8946473" cy="10459391"/>
            </a:xfrm>
            <a:custGeom>
              <a:avLst/>
              <a:gdLst>
                <a:gd name="connsiteX0" fmla="*/ 3840480 w 3866473"/>
                <a:gd name="connsiteY0" fmla="*/ 121591 h 5379391"/>
                <a:gd name="connsiteX1" fmla="*/ 3764280 w 3866473"/>
                <a:gd name="connsiteY1" fmla="*/ 213031 h 5379391"/>
                <a:gd name="connsiteX2" fmla="*/ 3017520 w 3866473"/>
                <a:gd name="connsiteY2" fmla="*/ 2087551 h 5379391"/>
                <a:gd name="connsiteX3" fmla="*/ 3307080 w 3866473"/>
                <a:gd name="connsiteY3" fmla="*/ 4038271 h 5379391"/>
                <a:gd name="connsiteX4" fmla="*/ 1066800 w 3866473"/>
                <a:gd name="connsiteY4" fmla="*/ 4480231 h 5379391"/>
                <a:gd name="connsiteX5" fmla="*/ 0 w 3866473"/>
                <a:gd name="connsiteY5" fmla="*/ 5379391 h 537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6473" h="5379391">
                  <a:moveTo>
                    <a:pt x="3840480" y="121591"/>
                  </a:moveTo>
                  <a:cubicBezTo>
                    <a:pt x="3870960" y="3481"/>
                    <a:pt x="3901440" y="-114629"/>
                    <a:pt x="3764280" y="213031"/>
                  </a:cubicBezTo>
                  <a:cubicBezTo>
                    <a:pt x="3627120" y="540691"/>
                    <a:pt x="3093720" y="1450011"/>
                    <a:pt x="3017520" y="2087551"/>
                  </a:cubicBezTo>
                  <a:cubicBezTo>
                    <a:pt x="2941320" y="2725091"/>
                    <a:pt x="3632200" y="3639491"/>
                    <a:pt x="3307080" y="4038271"/>
                  </a:cubicBezTo>
                  <a:cubicBezTo>
                    <a:pt x="2981960" y="4437051"/>
                    <a:pt x="1617980" y="4256711"/>
                    <a:pt x="1066800" y="4480231"/>
                  </a:cubicBezTo>
                  <a:cubicBezTo>
                    <a:pt x="515620" y="4703751"/>
                    <a:pt x="257810" y="5041571"/>
                    <a:pt x="0" y="5379391"/>
                  </a:cubicBezTo>
                </a:path>
              </a:pathLst>
            </a:custGeom>
            <a:noFill/>
            <a:ln w="12700" cap="flat" cmpd="sng" algn="ctr">
              <a:gradFill flip="none" rotWithShape="1">
                <a:gsLst>
                  <a:gs pos="0">
                    <a:srgbClr val="D67F25">
                      <a:alpha val="0"/>
                    </a:srgbClr>
                  </a:gs>
                  <a:gs pos="49700">
                    <a:srgbClr val="EAB566"/>
                  </a:gs>
                  <a:gs pos="100000">
                    <a:srgbClr val="FEECA7">
                      <a:alpha val="0"/>
                    </a:srgbClr>
                  </a:gs>
                </a:gsLst>
                <a:lin ang="54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539C4902-9C41-48C7-937C-87085B957A65}"/>
                </a:ext>
              </a:extLst>
            </p:cNvPr>
            <p:cNvSpPr/>
            <p:nvPr/>
          </p:nvSpPr>
          <p:spPr>
            <a:xfrm>
              <a:off x="-3977221" y="-4106881"/>
              <a:ext cx="8438473" cy="9951391"/>
            </a:xfrm>
            <a:custGeom>
              <a:avLst/>
              <a:gdLst>
                <a:gd name="connsiteX0" fmla="*/ 3840480 w 3866473"/>
                <a:gd name="connsiteY0" fmla="*/ 121591 h 5379391"/>
                <a:gd name="connsiteX1" fmla="*/ 3764280 w 3866473"/>
                <a:gd name="connsiteY1" fmla="*/ 213031 h 5379391"/>
                <a:gd name="connsiteX2" fmla="*/ 3017520 w 3866473"/>
                <a:gd name="connsiteY2" fmla="*/ 2087551 h 5379391"/>
                <a:gd name="connsiteX3" fmla="*/ 3307080 w 3866473"/>
                <a:gd name="connsiteY3" fmla="*/ 4038271 h 5379391"/>
                <a:gd name="connsiteX4" fmla="*/ 1066800 w 3866473"/>
                <a:gd name="connsiteY4" fmla="*/ 4480231 h 5379391"/>
                <a:gd name="connsiteX5" fmla="*/ 0 w 3866473"/>
                <a:gd name="connsiteY5" fmla="*/ 5379391 h 537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6473" h="5379391">
                  <a:moveTo>
                    <a:pt x="3840480" y="121591"/>
                  </a:moveTo>
                  <a:cubicBezTo>
                    <a:pt x="3870960" y="3481"/>
                    <a:pt x="3901440" y="-114629"/>
                    <a:pt x="3764280" y="213031"/>
                  </a:cubicBezTo>
                  <a:cubicBezTo>
                    <a:pt x="3627120" y="540691"/>
                    <a:pt x="3093720" y="1450011"/>
                    <a:pt x="3017520" y="2087551"/>
                  </a:cubicBezTo>
                  <a:cubicBezTo>
                    <a:pt x="2941320" y="2725091"/>
                    <a:pt x="3632200" y="3639491"/>
                    <a:pt x="3307080" y="4038271"/>
                  </a:cubicBezTo>
                  <a:cubicBezTo>
                    <a:pt x="2981960" y="4437051"/>
                    <a:pt x="1617980" y="4256711"/>
                    <a:pt x="1066800" y="4480231"/>
                  </a:cubicBezTo>
                  <a:cubicBezTo>
                    <a:pt x="515620" y="4703751"/>
                    <a:pt x="257810" y="5041571"/>
                    <a:pt x="0" y="5379391"/>
                  </a:cubicBezTo>
                </a:path>
              </a:pathLst>
            </a:custGeom>
            <a:noFill/>
            <a:ln w="12700" cap="flat" cmpd="sng" algn="ctr">
              <a:gradFill flip="none" rotWithShape="1">
                <a:gsLst>
                  <a:gs pos="0">
                    <a:srgbClr val="D67F25">
                      <a:alpha val="0"/>
                    </a:srgbClr>
                  </a:gs>
                  <a:gs pos="49700">
                    <a:srgbClr val="EAB566"/>
                  </a:gs>
                  <a:gs pos="100000">
                    <a:srgbClr val="FEECA7">
                      <a:alpha val="0"/>
                    </a:srgbClr>
                  </a:gs>
                </a:gsLst>
                <a:lin ang="54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5C600D66-805E-41E3-B16E-75C3E6CFA7F2}"/>
                </a:ext>
              </a:extLst>
            </p:cNvPr>
            <p:cNvSpPr/>
            <p:nvPr/>
          </p:nvSpPr>
          <p:spPr>
            <a:xfrm>
              <a:off x="-3723221" y="-3852881"/>
              <a:ext cx="7930473" cy="9443391"/>
            </a:xfrm>
            <a:custGeom>
              <a:avLst/>
              <a:gdLst>
                <a:gd name="connsiteX0" fmla="*/ 3840480 w 3866473"/>
                <a:gd name="connsiteY0" fmla="*/ 121591 h 5379391"/>
                <a:gd name="connsiteX1" fmla="*/ 3764280 w 3866473"/>
                <a:gd name="connsiteY1" fmla="*/ 213031 h 5379391"/>
                <a:gd name="connsiteX2" fmla="*/ 3017520 w 3866473"/>
                <a:gd name="connsiteY2" fmla="*/ 2087551 h 5379391"/>
                <a:gd name="connsiteX3" fmla="*/ 3307080 w 3866473"/>
                <a:gd name="connsiteY3" fmla="*/ 4038271 h 5379391"/>
                <a:gd name="connsiteX4" fmla="*/ 1066800 w 3866473"/>
                <a:gd name="connsiteY4" fmla="*/ 4480231 h 5379391"/>
                <a:gd name="connsiteX5" fmla="*/ 0 w 3866473"/>
                <a:gd name="connsiteY5" fmla="*/ 5379391 h 537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6473" h="5379391">
                  <a:moveTo>
                    <a:pt x="3840480" y="121591"/>
                  </a:moveTo>
                  <a:cubicBezTo>
                    <a:pt x="3870960" y="3481"/>
                    <a:pt x="3901440" y="-114629"/>
                    <a:pt x="3764280" y="213031"/>
                  </a:cubicBezTo>
                  <a:cubicBezTo>
                    <a:pt x="3627120" y="540691"/>
                    <a:pt x="3093720" y="1450011"/>
                    <a:pt x="3017520" y="2087551"/>
                  </a:cubicBezTo>
                  <a:cubicBezTo>
                    <a:pt x="2941320" y="2725091"/>
                    <a:pt x="3632200" y="3639491"/>
                    <a:pt x="3307080" y="4038271"/>
                  </a:cubicBezTo>
                  <a:cubicBezTo>
                    <a:pt x="2981960" y="4437051"/>
                    <a:pt x="1617980" y="4256711"/>
                    <a:pt x="1066800" y="4480231"/>
                  </a:cubicBezTo>
                  <a:cubicBezTo>
                    <a:pt x="515620" y="4703751"/>
                    <a:pt x="257810" y="5041571"/>
                    <a:pt x="0" y="5379391"/>
                  </a:cubicBezTo>
                </a:path>
              </a:pathLst>
            </a:custGeom>
            <a:noFill/>
            <a:ln w="12700" cap="flat" cmpd="sng" algn="ctr">
              <a:gradFill flip="none" rotWithShape="1">
                <a:gsLst>
                  <a:gs pos="0">
                    <a:srgbClr val="D67F25">
                      <a:alpha val="0"/>
                    </a:srgbClr>
                  </a:gs>
                  <a:gs pos="49700">
                    <a:srgbClr val="EAB566"/>
                  </a:gs>
                  <a:gs pos="100000">
                    <a:srgbClr val="FEECA7">
                      <a:alpha val="0"/>
                    </a:srgbClr>
                  </a:gs>
                </a:gsLst>
                <a:lin ang="54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0F832004-18EA-457F-B29C-F17C82AA3990}"/>
                </a:ext>
              </a:extLst>
            </p:cNvPr>
            <p:cNvSpPr/>
            <p:nvPr/>
          </p:nvSpPr>
          <p:spPr>
            <a:xfrm>
              <a:off x="-3469221" y="-3598881"/>
              <a:ext cx="7422473" cy="8935391"/>
            </a:xfrm>
            <a:custGeom>
              <a:avLst/>
              <a:gdLst>
                <a:gd name="connsiteX0" fmla="*/ 3840480 w 3866473"/>
                <a:gd name="connsiteY0" fmla="*/ 121591 h 5379391"/>
                <a:gd name="connsiteX1" fmla="*/ 3764280 w 3866473"/>
                <a:gd name="connsiteY1" fmla="*/ 213031 h 5379391"/>
                <a:gd name="connsiteX2" fmla="*/ 3017520 w 3866473"/>
                <a:gd name="connsiteY2" fmla="*/ 2087551 h 5379391"/>
                <a:gd name="connsiteX3" fmla="*/ 3307080 w 3866473"/>
                <a:gd name="connsiteY3" fmla="*/ 4038271 h 5379391"/>
                <a:gd name="connsiteX4" fmla="*/ 1066800 w 3866473"/>
                <a:gd name="connsiteY4" fmla="*/ 4480231 h 5379391"/>
                <a:gd name="connsiteX5" fmla="*/ 0 w 3866473"/>
                <a:gd name="connsiteY5" fmla="*/ 5379391 h 537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6473" h="5379391">
                  <a:moveTo>
                    <a:pt x="3840480" y="121591"/>
                  </a:moveTo>
                  <a:cubicBezTo>
                    <a:pt x="3870960" y="3481"/>
                    <a:pt x="3901440" y="-114629"/>
                    <a:pt x="3764280" y="213031"/>
                  </a:cubicBezTo>
                  <a:cubicBezTo>
                    <a:pt x="3627120" y="540691"/>
                    <a:pt x="3093720" y="1450011"/>
                    <a:pt x="3017520" y="2087551"/>
                  </a:cubicBezTo>
                  <a:cubicBezTo>
                    <a:pt x="2941320" y="2725091"/>
                    <a:pt x="3632200" y="3639491"/>
                    <a:pt x="3307080" y="4038271"/>
                  </a:cubicBezTo>
                  <a:cubicBezTo>
                    <a:pt x="2981960" y="4437051"/>
                    <a:pt x="1617980" y="4256711"/>
                    <a:pt x="1066800" y="4480231"/>
                  </a:cubicBezTo>
                  <a:cubicBezTo>
                    <a:pt x="515620" y="4703751"/>
                    <a:pt x="257810" y="5041571"/>
                    <a:pt x="0" y="5379391"/>
                  </a:cubicBezTo>
                </a:path>
              </a:pathLst>
            </a:custGeom>
            <a:noFill/>
            <a:ln w="12700" cap="flat" cmpd="sng" algn="ctr">
              <a:gradFill flip="none" rotWithShape="1">
                <a:gsLst>
                  <a:gs pos="0">
                    <a:srgbClr val="D67F25">
                      <a:alpha val="0"/>
                    </a:srgbClr>
                  </a:gs>
                  <a:gs pos="49700">
                    <a:srgbClr val="EAB566"/>
                  </a:gs>
                  <a:gs pos="100000">
                    <a:srgbClr val="FEECA7">
                      <a:alpha val="0"/>
                    </a:srgbClr>
                  </a:gs>
                </a:gsLst>
                <a:lin ang="54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187A124B-52C4-491F-9667-CAE3C714D793}"/>
                </a:ext>
              </a:extLst>
            </p:cNvPr>
            <p:cNvSpPr/>
            <p:nvPr/>
          </p:nvSpPr>
          <p:spPr>
            <a:xfrm>
              <a:off x="-3215221" y="-3344881"/>
              <a:ext cx="6914473" cy="8427391"/>
            </a:xfrm>
            <a:custGeom>
              <a:avLst/>
              <a:gdLst>
                <a:gd name="connsiteX0" fmla="*/ 3840480 w 3866473"/>
                <a:gd name="connsiteY0" fmla="*/ 121591 h 5379391"/>
                <a:gd name="connsiteX1" fmla="*/ 3764280 w 3866473"/>
                <a:gd name="connsiteY1" fmla="*/ 213031 h 5379391"/>
                <a:gd name="connsiteX2" fmla="*/ 3017520 w 3866473"/>
                <a:gd name="connsiteY2" fmla="*/ 2087551 h 5379391"/>
                <a:gd name="connsiteX3" fmla="*/ 3307080 w 3866473"/>
                <a:gd name="connsiteY3" fmla="*/ 4038271 h 5379391"/>
                <a:gd name="connsiteX4" fmla="*/ 1066800 w 3866473"/>
                <a:gd name="connsiteY4" fmla="*/ 4480231 h 5379391"/>
                <a:gd name="connsiteX5" fmla="*/ 0 w 3866473"/>
                <a:gd name="connsiteY5" fmla="*/ 5379391 h 537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6473" h="5379391">
                  <a:moveTo>
                    <a:pt x="3840480" y="121591"/>
                  </a:moveTo>
                  <a:cubicBezTo>
                    <a:pt x="3870960" y="3481"/>
                    <a:pt x="3901440" y="-114629"/>
                    <a:pt x="3764280" y="213031"/>
                  </a:cubicBezTo>
                  <a:cubicBezTo>
                    <a:pt x="3627120" y="540691"/>
                    <a:pt x="3093720" y="1450011"/>
                    <a:pt x="3017520" y="2087551"/>
                  </a:cubicBezTo>
                  <a:cubicBezTo>
                    <a:pt x="2941320" y="2725091"/>
                    <a:pt x="3632200" y="3639491"/>
                    <a:pt x="3307080" y="4038271"/>
                  </a:cubicBezTo>
                  <a:cubicBezTo>
                    <a:pt x="2981960" y="4437051"/>
                    <a:pt x="1617980" y="4256711"/>
                    <a:pt x="1066800" y="4480231"/>
                  </a:cubicBezTo>
                  <a:cubicBezTo>
                    <a:pt x="515620" y="4703751"/>
                    <a:pt x="257810" y="5041571"/>
                    <a:pt x="0" y="5379391"/>
                  </a:cubicBezTo>
                </a:path>
              </a:pathLst>
            </a:custGeom>
            <a:noFill/>
            <a:ln w="12700" cap="flat" cmpd="sng" algn="ctr">
              <a:gradFill flip="none" rotWithShape="1">
                <a:gsLst>
                  <a:gs pos="0">
                    <a:srgbClr val="D67F25">
                      <a:alpha val="0"/>
                    </a:srgbClr>
                  </a:gs>
                  <a:gs pos="49700">
                    <a:srgbClr val="EAB566"/>
                  </a:gs>
                  <a:gs pos="100000">
                    <a:srgbClr val="FEECA7">
                      <a:alpha val="0"/>
                    </a:srgbClr>
                  </a:gs>
                </a:gsLst>
                <a:lin ang="54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227EE491-D62F-4517-B633-D6B5545179F6}"/>
                </a:ext>
              </a:extLst>
            </p:cNvPr>
            <p:cNvSpPr/>
            <p:nvPr/>
          </p:nvSpPr>
          <p:spPr>
            <a:xfrm>
              <a:off x="-2961221" y="-3090881"/>
              <a:ext cx="6406473" cy="7919391"/>
            </a:xfrm>
            <a:custGeom>
              <a:avLst/>
              <a:gdLst>
                <a:gd name="connsiteX0" fmla="*/ 3840480 w 3866473"/>
                <a:gd name="connsiteY0" fmla="*/ 121591 h 5379391"/>
                <a:gd name="connsiteX1" fmla="*/ 3764280 w 3866473"/>
                <a:gd name="connsiteY1" fmla="*/ 213031 h 5379391"/>
                <a:gd name="connsiteX2" fmla="*/ 3017520 w 3866473"/>
                <a:gd name="connsiteY2" fmla="*/ 2087551 h 5379391"/>
                <a:gd name="connsiteX3" fmla="*/ 3307080 w 3866473"/>
                <a:gd name="connsiteY3" fmla="*/ 4038271 h 5379391"/>
                <a:gd name="connsiteX4" fmla="*/ 1066800 w 3866473"/>
                <a:gd name="connsiteY4" fmla="*/ 4480231 h 5379391"/>
                <a:gd name="connsiteX5" fmla="*/ 0 w 3866473"/>
                <a:gd name="connsiteY5" fmla="*/ 5379391 h 537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6473" h="5379391">
                  <a:moveTo>
                    <a:pt x="3840480" y="121591"/>
                  </a:moveTo>
                  <a:cubicBezTo>
                    <a:pt x="3870960" y="3481"/>
                    <a:pt x="3901440" y="-114629"/>
                    <a:pt x="3764280" y="213031"/>
                  </a:cubicBezTo>
                  <a:cubicBezTo>
                    <a:pt x="3627120" y="540691"/>
                    <a:pt x="3093720" y="1450011"/>
                    <a:pt x="3017520" y="2087551"/>
                  </a:cubicBezTo>
                  <a:cubicBezTo>
                    <a:pt x="2941320" y="2725091"/>
                    <a:pt x="3632200" y="3639491"/>
                    <a:pt x="3307080" y="4038271"/>
                  </a:cubicBezTo>
                  <a:cubicBezTo>
                    <a:pt x="2981960" y="4437051"/>
                    <a:pt x="1617980" y="4256711"/>
                    <a:pt x="1066800" y="4480231"/>
                  </a:cubicBezTo>
                  <a:cubicBezTo>
                    <a:pt x="515620" y="4703751"/>
                    <a:pt x="257810" y="5041571"/>
                    <a:pt x="0" y="5379391"/>
                  </a:cubicBezTo>
                </a:path>
              </a:pathLst>
            </a:custGeom>
            <a:noFill/>
            <a:ln w="12700" cap="flat" cmpd="sng" algn="ctr">
              <a:gradFill flip="none" rotWithShape="1">
                <a:gsLst>
                  <a:gs pos="0">
                    <a:srgbClr val="D67F25">
                      <a:alpha val="0"/>
                    </a:srgbClr>
                  </a:gs>
                  <a:gs pos="49700">
                    <a:srgbClr val="EAB566"/>
                  </a:gs>
                  <a:gs pos="100000">
                    <a:srgbClr val="FEECA7">
                      <a:alpha val="0"/>
                    </a:srgbClr>
                  </a:gs>
                </a:gsLst>
                <a:lin ang="54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/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8AD938E0-18C0-4871-8985-BECC1654E15C}"/>
                </a:ext>
              </a:extLst>
            </p:cNvPr>
            <p:cNvSpPr/>
            <p:nvPr/>
          </p:nvSpPr>
          <p:spPr>
            <a:xfrm>
              <a:off x="-2707221" y="-2836881"/>
              <a:ext cx="5898473" cy="7411391"/>
            </a:xfrm>
            <a:custGeom>
              <a:avLst/>
              <a:gdLst>
                <a:gd name="connsiteX0" fmla="*/ 3840480 w 3866473"/>
                <a:gd name="connsiteY0" fmla="*/ 121591 h 5379391"/>
                <a:gd name="connsiteX1" fmla="*/ 3764280 w 3866473"/>
                <a:gd name="connsiteY1" fmla="*/ 213031 h 5379391"/>
                <a:gd name="connsiteX2" fmla="*/ 3017520 w 3866473"/>
                <a:gd name="connsiteY2" fmla="*/ 2087551 h 5379391"/>
                <a:gd name="connsiteX3" fmla="*/ 3307080 w 3866473"/>
                <a:gd name="connsiteY3" fmla="*/ 4038271 h 5379391"/>
                <a:gd name="connsiteX4" fmla="*/ 1066800 w 3866473"/>
                <a:gd name="connsiteY4" fmla="*/ 4480231 h 5379391"/>
                <a:gd name="connsiteX5" fmla="*/ 0 w 3866473"/>
                <a:gd name="connsiteY5" fmla="*/ 5379391 h 537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6473" h="5379391">
                  <a:moveTo>
                    <a:pt x="3840480" y="121591"/>
                  </a:moveTo>
                  <a:cubicBezTo>
                    <a:pt x="3870960" y="3481"/>
                    <a:pt x="3901440" y="-114629"/>
                    <a:pt x="3764280" y="213031"/>
                  </a:cubicBezTo>
                  <a:cubicBezTo>
                    <a:pt x="3627120" y="540691"/>
                    <a:pt x="3093720" y="1450011"/>
                    <a:pt x="3017520" y="2087551"/>
                  </a:cubicBezTo>
                  <a:cubicBezTo>
                    <a:pt x="2941320" y="2725091"/>
                    <a:pt x="3632200" y="3639491"/>
                    <a:pt x="3307080" y="4038271"/>
                  </a:cubicBezTo>
                  <a:cubicBezTo>
                    <a:pt x="2981960" y="4437051"/>
                    <a:pt x="1617980" y="4256711"/>
                    <a:pt x="1066800" y="4480231"/>
                  </a:cubicBezTo>
                  <a:cubicBezTo>
                    <a:pt x="515620" y="4703751"/>
                    <a:pt x="257810" y="5041571"/>
                    <a:pt x="0" y="5379391"/>
                  </a:cubicBezTo>
                </a:path>
              </a:pathLst>
            </a:custGeom>
            <a:noFill/>
            <a:ln w="12700" cap="flat" cmpd="sng" algn="ctr">
              <a:gradFill flip="none" rotWithShape="1">
                <a:gsLst>
                  <a:gs pos="0">
                    <a:srgbClr val="D67F25">
                      <a:alpha val="0"/>
                    </a:srgbClr>
                  </a:gs>
                  <a:gs pos="49700">
                    <a:srgbClr val="EAB566"/>
                  </a:gs>
                  <a:gs pos="100000">
                    <a:srgbClr val="FEECA7">
                      <a:alpha val="0"/>
                    </a:srgbClr>
                  </a:gs>
                </a:gsLst>
                <a:lin ang="54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933A24CA-BB0E-44E3-A3F0-4F0247D33E97}"/>
                </a:ext>
              </a:extLst>
            </p:cNvPr>
            <p:cNvSpPr/>
            <p:nvPr/>
          </p:nvSpPr>
          <p:spPr>
            <a:xfrm>
              <a:off x="-2453221" y="-2582881"/>
              <a:ext cx="5390473" cy="6903391"/>
            </a:xfrm>
            <a:custGeom>
              <a:avLst/>
              <a:gdLst>
                <a:gd name="connsiteX0" fmla="*/ 3840480 w 3866473"/>
                <a:gd name="connsiteY0" fmla="*/ 121591 h 5379391"/>
                <a:gd name="connsiteX1" fmla="*/ 3764280 w 3866473"/>
                <a:gd name="connsiteY1" fmla="*/ 213031 h 5379391"/>
                <a:gd name="connsiteX2" fmla="*/ 3017520 w 3866473"/>
                <a:gd name="connsiteY2" fmla="*/ 2087551 h 5379391"/>
                <a:gd name="connsiteX3" fmla="*/ 3307080 w 3866473"/>
                <a:gd name="connsiteY3" fmla="*/ 4038271 h 5379391"/>
                <a:gd name="connsiteX4" fmla="*/ 1066800 w 3866473"/>
                <a:gd name="connsiteY4" fmla="*/ 4480231 h 5379391"/>
                <a:gd name="connsiteX5" fmla="*/ 0 w 3866473"/>
                <a:gd name="connsiteY5" fmla="*/ 5379391 h 537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6473" h="5379391">
                  <a:moveTo>
                    <a:pt x="3840480" y="121591"/>
                  </a:moveTo>
                  <a:cubicBezTo>
                    <a:pt x="3870960" y="3481"/>
                    <a:pt x="3901440" y="-114629"/>
                    <a:pt x="3764280" y="213031"/>
                  </a:cubicBezTo>
                  <a:cubicBezTo>
                    <a:pt x="3627120" y="540691"/>
                    <a:pt x="3093720" y="1450011"/>
                    <a:pt x="3017520" y="2087551"/>
                  </a:cubicBezTo>
                  <a:cubicBezTo>
                    <a:pt x="2941320" y="2725091"/>
                    <a:pt x="3632200" y="3639491"/>
                    <a:pt x="3307080" y="4038271"/>
                  </a:cubicBezTo>
                  <a:cubicBezTo>
                    <a:pt x="2981960" y="4437051"/>
                    <a:pt x="1617980" y="4256711"/>
                    <a:pt x="1066800" y="4480231"/>
                  </a:cubicBezTo>
                  <a:cubicBezTo>
                    <a:pt x="515620" y="4703751"/>
                    <a:pt x="257810" y="5041571"/>
                    <a:pt x="0" y="5379391"/>
                  </a:cubicBezTo>
                </a:path>
              </a:pathLst>
            </a:custGeom>
            <a:noFill/>
            <a:ln w="12700" cap="flat" cmpd="sng" algn="ctr">
              <a:gradFill flip="none" rotWithShape="1">
                <a:gsLst>
                  <a:gs pos="0">
                    <a:srgbClr val="D67F25">
                      <a:alpha val="0"/>
                    </a:srgbClr>
                  </a:gs>
                  <a:gs pos="49700">
                    <a:srgbClr val="EAB566"/>
                  </a:gs>
                  <a:gs pos="100000">
                    <a:srgbClr val="FEECA7">
                      <a:alpha val="0"/>
                    </a:srgbClr>
                  </a:gs>
                </a:gsLst>
                <a:lin ang="54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54A55ED1-83A1-44D1-A5A0-C05E8E3E3F0E}"/>
                </a:ext>
              </a:extLst>
            </p:cNvPr>
            <p:cNvSpPr/>
            <p:nvPr/>
          </p:nvSpPr>
          <p:spPr>
            <a:xfrm>
              <a:off x="-2199221" y="-2328881"/>
              <a:ext cx="4882473" cy="6395391"/>
            </a:xfrm>
            <a:custGeom>
              <a:avLst/>
              <a:gdLst>
                <a:gd name="connsiteX0" fmla="*/ 3840480 w 3866473"/>
                <a:gd name="connsiteY0" fmla="*/ 121591 h 5379391"/>
                <a:gd name="connsiteX1" fmla="*/ 3764280 w 3866473"/>
                <a:gd name="connsiteY1" fmla="*/ 213031 h 5379391"/>
                <a:gd name="connsiteX2" fmla="*/ 3017520 w 3866473"/>
                <a:gd name="connsiteY2" fmla="*/ 2087551 h 5379391"/>
                <a:gd name="connsiteX3" fmla="*/ 3307080 w 3866473"/>
                <a:gd name="connsiteY3" fmla="*/ 4038271 h 5379391"/>
                <a:gd name="connsiteX4" fmla="*/ 1066800 w 3866473"/>
                <a:gd name="connsiteY4" fmla="*/ 4480231 h 5379391"/>
                <a:gd name="connsiteX5" fmla="*/ 0 w 3866473"/>
                <a:gd name="connsiteY5" fmla="*/ 5379391 h 537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6473" h="5379391">
                  <a:moveTo>
                    <a:pt x="3840480" y="121591"/>
                  </a:moveTo>
                  <a:cubicBezTo>
                    <a:pt x="3870960" y="3481"/>
                    <a:pt x="3901440" y="-114629"/>
                    <a:pt x="3764280" y="213031"/>
                  </a:cubicBezTo>
                  <a:cubicBezTo>
                    <a:pt x="3627120" y="540691"/>
                    <a:pt x="3093720" y="1450011"/>
                    <a:pt x="3017520" y="2087551"/>
                  </a:cubicBezTo>
                  <a:cubicBezTo>
                    <a:pt x="2941320" y="2725091"/>
                    <a:pt x="3632200" y="3639491"/>
                    <a:pt x="3307080" y="4038271"/>
                  </a:cubicBezTo>
                  <a:cubicBezTo>
                    <a:pt x="2981960" y="4437051"/>
                    <a:pt x="1617980" y="4256711"/>
                    <a:pt x="1066800" y="4480231"/>
                  </a:cubicBezTo>
                  <a:cubicBezTo>
                    <a:pt x="515620" y="4703751"/>
                    <a:pt x="257810" y="5041571"/>
                    <a:pt x="0" y="5379391"/>
                  </a:cubicBezTo>
                </a:path>
              </a:pathLst>
            </a:custGeom>
            <a:noFill/>
            <a:ln w="12700" cap="flat" cmpd="sng" algn="ctr">
              <a:gradFill flip="none" rotWithShape="1">
                <a:gsLst>
                  <a:gs pos="0">
                    <a:srgbClr val="D67F25">
                      <a:alpha val="0"/>
                    </a:srgbClr>
                  </a:gs>
                  <a:gs pos="49700">
                    <a:srgbClr val="EAB566"/>
                  </a:gs>
                  <a:gs pos="100000">
                    <a:srgbClr val="FEECA7">
                      <a:alpha val="0"/>
                    </a:srgbClr>
                  </a:gs>
                </a:gsLst>
                <a:lin ang="54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AC4EC3EE-F057-484B-B524-80F0D0C8C834}"/>
                </a:ext>
              </a:extLst>
            </p:cNvPr>
            <p:cNvSpPr/>
            <p:nvPr/>
          </p:nvSpPr>
          <p:spPr>
            <a:xfrm>
              <a:off x="-1945221" y="-2074881"/>
              <a:ext cx="4374473" cy="5887391"/>
            </a:xfrm>
            <a:custGeom>
              <a:avLst/>
              <a:gdLst>
                <a:gd name="connsiteX0" fmla="*/ 3840480 w 3866473"/>
                <a:gd name="connsiteY0" fmla="*/ 121591 h 5379391"/>
                <a:gd name="connsiteX1" fmla="*/ 3764280 w 3866473"/>
                <a:gd name="connsiteY1" fmla="*/ 213031 h 5379391"/>
                <a:gd name="connsiteX2" fmla="*/ 3017520 w 3866473"/>
                <a:gd name="connsiteY2" fmla="*/ 2087551 h 5379391"/>
                <a:gd name="connsiteX3" fmla="*/ 3307080 w 3866473"/>
                <a:gd name="connsiteY3" fmla="*/ 4038271 h 5379391"/>
                <a:gd name="connsiteX4" fmla="*/ 1066800 w 3866473"/>
                <a:gd name="connsiteY4" fmla="*/ 4480231 h 5379391"/>
                <a:gd name="connsiteX5" fmla="*/ 0 w 3866473"/>
                <a:gd name="connsiteY5" fmla="*/ 5379391 h 537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6473" h="5379391">
                  <a:moveTo>
                    <a:pt x="3840480" y="121591"/>
                  </a:moveTo>
                  <a:cubicBezTo>
                    <a:pt x="3870960" y="3481"/>
                    <a:pt x="3901440" y="-114629"/>
                    <a:pt x="3764280" y="213031"/>
                  </a:cubicBezTo>
                  <a:cubicBezTo>
                    <a:pt x="3627120" y="540691"/>
                    <a:pt x="3093720" y="1450011"/>
                    <a:pt x="3017520" y="2087551"/>
                  </a:cubicBezTo>
                  <a:cubicBezTo>
                    <a:pt x="2941320" y="2725091"/>
                    <a:pt x="3632200" y="3639491"/>
                    <a:pt x="3307080" y="4038271"/>
                  </a:cubicBezTo>
                  <a:cubicBezTo>
                    <a:pt x="2981960" y="4437051"/>
                    <a:pt x="1617980" y="4256711"/>
                    <a:pt x="1066800" y="4480231"/>
                  </a:cubicBezTo>
                  <a:cubicBezTo>
                    <a:pt x="515620" y="4703751"/>
                    <a:pt x="257810" y="5041571"/>
                    <a:pt x="0" y="5379391"/>
                  </a:cubicBezTo>
                </a:path>
              </a:pathLst>
            </a:custGeom>
            <a:noFill/>
            <a:ln w="12700" cap="flat" cmpd="sng" algn="ctr">
              <a:gradFill flip="none" rotWithShape="1">
                <a:gsLst>
                  <a:gs pos="0">
                    <a:srgbClr val="D67F25">
                      <a:alpha val="0"/>
                    </a:srgbClr>
                  </a:gs>
                  <a:gs pos="49700">
                    <a:srgbClr val="EAB566"/>
                  </a:gs>
                  <a:gs pos="100000">
                    <a:srgbClr val="FEECA7">
                      <a:alpha val="0"/>
                    </a:srgbClr>
                  </a:gs>
                </a:gsLst>
                <a:lin ang="54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A76C3686-C0A4-4CCE-A6DA-454E5FEAB7E6}"/>
                </a:ext>
              </a:extLst>
            </p:cNvPr>
            <p:cNvSpPr/>
            <p:nvPr/>
          </p:nvSpPr>
          <p:spPr>
            <a:xfrm>
              <a:off x="-1691221" y="-1820881"/>
              <a:ext cx="3866473" cy="5379391"/>
            </a:xfrm>
            <a:custGeom>
              <a:avLst/>
              <a:gdLst>
                <a:gd name="connsiteX0" fmla="*/ 3840480 w 3866473"/>
                <a:gd name="connsiteY0" fmla="*/ 121591 h 5379391"/>
                <a:gd name="connsiteX1" fmla="*/ 3764280 w 3866473"/>
                <a:gd name="connsiteY1" fmla="*/ 213031 h 5379391"/>
                <a:gd name="connsiteX2" fmla="*/ 3017520 w 3866473"/>
                <a:gd name="connsiteY2" fmla="*/ 2087551 h 5379391"/>
                <a:gd name="connsiteX3" fmla="*/ 3307080 w 3866473"/>
                <a:gd name="connsiteY3" fmla="*/ 4038271 h 5379391"/>
                <a:gd name="connsiteX4" fmla="*/ 1066800 w 3866473"/>
                <a:gd name="connsiteY4" fmla="*/ 4480231 h 5379391"/>
                <a:gd name="connsiteX5" fmla="*/ 0 w 3866473"/>
                <a:gd name="connsiteY5" fmla="*/ 5379391 h 537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6473" h="5379391">
                  <a:moveTo>
                    <a:pt x="3840480" y="121591"/>
                  </a:moveTo>
                  <a:cubicBezTo>
                    <a:pt x="3870960" y="3481"/>
                    <a:pt x="3901440" y="-114629"/>
                    <a:pt x="3764280" y="213031"/>
                  </a:cubicBezTo>
                  <a:cubicBezTo>
                    <a:pt x="3627120" y="540691"/>
                    <a:pt x="3093720" y="1450011"/>
                    <a:pt x="3017520" y="2087551"/>
                  </a:cubicBezTo>
                  <a:cubicBezTo>
                    <a:pt x="2941320" y="2725091"/>
                    <a:pt x="3632200" y="3639491"/>
                    <a:pt x="3307080" y="4038271"/>
                  </a:cubicBezTo>
                  <a:cubicBezTo>
                    <a:pt x="2981960" y="4437051"/>
                    <a:pt x="1617980" y="4256711"/>
                    <a:pt x="1066800" y="4480231"/>
                  </a:cubicBezTo>
                  <a:cubicBezTo>
                    <a:pt x="515620" y="4703751"/>
                    <a:pt x="257810" y="5041571"/>
                    <a:pt x="0" y="5379391"/>
                  </a:cubicBezTo>
                </a:path>
              </a:pathLst>
            </a:custGeom>
            <a:noFill/>
            <a:ln>
              <a:gradFill>
                <a:gsLst>
                  <a:gs pos="0">
                    <a:srgbClr val="D67F25">
                      <a:alpha val="0"/>
                    </a:srgbClr>
                  </a:gs>
                  <a:gs pos="49700">
                    <a:srgbClr val="EAB566"/>
                  </a:gs>
                  <a:gs pos="100000">
                    <a:srgbClr val="FEECA7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/>
            </a:p>
          </p:txBody>
        </p:sp>
      </p:grpSp>
      <p:sp>
        <p:nvSpPr>
          <p:cNvPr id="73" name="文本框 72">
            <a:extLst>
              <a:ext uri="{FF2B5EF4-FFF2-40B4-BE49-F238E27FC236}">
                <a16:creationId xmlns:a16="http://schemas.microsoft.com/office/drawing/2014/main" id="{616B1FFB-FAA0-4548-A326-3F0AD1FDAC59}"/>
              </a:ext>
            </a:extLst>
          </p:cNvPr>
          <p:cNvSpPr txBox="1"/>
          <p:nvPr/>
        </p:nvSpPr>
        <p:spPr>
          <a:xfrm>
            <a:off x="311451" y="315473"/>
            <a:ext cx="2100255" cy="74879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Hans" sz="4266" b="1" dirty="0">
                <a:gradFill>
                  <a:gsLst>
                    <a:gs pos="0">
                      <a:srgbClr val="FEECA7"/>
                    </a:gs>
                    <a:gs pos="100000">
                      <a:srgbClr val="D67F25"/>
                    </a:gs>
                  </a:gsLst>
                  <a:lin ang="5400000" scaled="1"/>
                </a:gradFill>
                <a:latin typeface="FangSong" panose="02010609060101010101" pitchFamily="49" charset="-122"/>
                <a:ea typeface="FangSong" panose="02010609060101010101" pitchFamily="49" charset="-122"/>
              </a:rPr>
              <a:t>1.</a:t>
            </a:r>
            <a:r>
              <a:rPr lang="zh-Hans" altLang="en-US" sz="4266" b="1" dirty="0">
                <a:gradFill>
                  <a:gsLst>
                    <a:gs pos="0">
                      <a:srgbClr val="FEECA7"/>
                    </a:gs>
                    <a:gs pos="100000">
                      <a:srgbClr val="D67F25"/>
                    </a:gs>
                  </a:gsLst>
                  <a:lin ang="5400000" scaled="1"/>
                </a:gradFill>
                <a:latin typeface="FangSong" panose="02010609060101010101" pitchFamily="49" charset="-122"/>
                <a:ea typeface="FangSong" panose="02010609060101010101" pitchFamily="49" charset="-122"/>
              </a:rPr>
              <a:t> 背景</a:t>
            </a:r>
            <a:endParaRPr lang="zh-CN" altLang="en-US" sz="4266" b="1" dirty="0">
              <a:gradFill>
                <a:gsLst>
                  <a:gs pos="0">
                    <a:srgbClr val="FEECA7"/>
                  </a:gs>
                  <a:gs pos="100000">
                    <a:srgbClr val="D67F25"/>
                  </a:gs>
                </a:gsLst>
                <a:lin ang="5400000" scaled="1"/>
              </a:gradFill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68550DFA-EE43-4E57-9115-E9BD06E11293}"/>
              </a:ext>
            </a:extLst>
          </p:cNvPr>
          <p:cNvSpPr txBox="1"/>
          <p:nvPr/>
        </p:nvSpPr>
        <p:spPr>
          <a:xfrm>
            <a:off x="2411706" y="2710827"/>
            <a:ext cx="4500617" cy="437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hangingPunct="0">
              <a:lnSpc>
                <a:spcPct val="200000"/>
              </a:lnSpc>
            </a:pPr>
            <a:r>
              <a:rPr lang="zh-CN" altLang="en-US" sz="1423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输入您的文本文字，更改文字的颜色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7CE5D91-B99B-44C7-9D55-EDE004042FF8}"/>
              </a:ext>
            </a:extLst>
          </p:cNvPr>
          <p:cNvCxnSpPr>
            <a:cxnSpLocks/>
          </p:cNvCxnSpPr>
          <p:nvPr/>
        </p:nvCxnSpPr>
        <p:spPr>
          <a:xfrm flipH="1">
            <a:off x="6961488" y="4513392"/>
            <a:ext cx="550842" cy="0"/>
          </a:xfrm>
          <a:prstGeom prst="line">
            <a:avLst/>
          </a:prstGeom>
          <a:ln>
            <a:gradFill>
              <a:gsLst>
                <a:gs pos="0">
                  <a:srgbClr val="F0C478"/>
                </a:gs>
                <a:gs pos="100000">
                  <a:srgbClr val="F0C478">
                    <a:alpha val="0"/>
                  </a:srgb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E8CD179A-3280-49EC-85F4-C748644729CA}"/>
              </a:ext>
            </a:extLst>
          </p:cNvPr>
          <p:cNvCxnSpPr>
            <a:cxnSpLocks/>
          </p:cNvCxnSpPr>
          <p:nvPr/>
        </p:nvCxnSpPr>
        <p:spPr>
          <a:xfrm flipH="1">
            <a:off x="6211983" y="4621754"/>
            <a:ext cx="1065564" cy="0"/>
          </a:xfrm>
          <a:prstGeom prst="line">
            <a:avLst/>
          </a:prstGeom>
          <a:ln>
            <a:gradFill>
              <a:gsLst>
                <a:gs pos="0">
                  <a:srgbClr val="F0C478"/>
                </a:gs>
                <a:gs pos="100000">
                  <a:srgbClr val="F0C478">
                    <a:alpha val="0"/>
                  </a:srgb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46FE8988-6BFC-4381-84E0-96DDBC79FF81}"/>
              </a:ext>
            </a:extLst>
          </p:cNvPr>
          <p:cNvCxnSpPr>
            <a:cxnSpLocks/>
          </p:cNvCxnSpPr>
          <p:nvPr/>
        </p:nvCxnSpPr>
        <p:spPr>
          <a:xfrm flipH="1">
            <a:off x="3091403" y="2331954"/>
            <a:ext cx="550842" cy="0"/>
          </a:xfrm>
          <a:prstGeom prst="line">
            <a:avLst/>
          </a:prstGeom>
          <a:ln>
            <a:gradFill>
              <a:gsLst>
                <a:gs pos="0">
                  <a:srgbClr val="F0C478"/>
                </a:gs>
                <a:gs pos="100000">
                  <a:srgbClr val="F0C478">
                    <a:alpha val="0"/>
                  </a:srgb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4814F077-89D8-4C5D-8447-B728A1910E54}"/>
              </a:ext>
            </a:extLst>
          </p:cNvPr>
          <p:cNvCxnSpPr>
            <a:cxnSpLocks/>
          </p:cNvCxnSpPr>
          <p:nvPr/>
        </p:nvCxnSpPr>
        <p:spPr>
          <a:xfrm flipH="1">
            <a:off x="2341897" y="2440317"/>
            <a:ext cx="1065564" cy="0"/>
          </a:xfrm>
          <a:prstGeom prst="line">
            <a:avLst/>
          </a:prstGeom>
          <a:ln>
            <a:gradFill>
              <a:gsLst>
                <a:gs pos="0">
                  <a:srgbClr val="F0C478"/>
                </a:gs>
                <a:gs pos="100000">
                  <a:srgbClr val="F0C478">
                    <a:alpha val="0"/>
                  </a:srgb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92DFB55C-9486-46E9-9672-2642257B185C}"/>
              </a:ext>
            </a:extLst>
          </p:cNvPr>
          <p:cNvGrpSpPr/>
          <p:nvPr/>
        </p:nvGrpSpPr>
        <p:grpSpPr>
          <a:xfrm rot="5400000">
            <a:off x="10614661" y="-1815889"/>
            <a:ext cx="5301078" cy="6197532"/>
            <a:chOff x="-4231221" y="-4360881"/>
            <a:chExt cx="8946473" cy="10459391"/>
          </a:xfrm>
        </p:grpSpPr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BB73432D-A837-4638-A450-215A2F92E202}"/>
                </a:ext>
              </a:extLst>
            </p:cNvPr>
            <p:cNvSpPr/>
            <p:nvPr/>
          </p:nvSpPr>
          <p:spPr>
            <a:xfrm>
              <a:off x="-4231221" y="-4360881"/>
              <a:ext cx="8946473" cy="10459391"/>
            </a:xfrm>
            <a:custGeom>
              <a:avLst/>
              <a:gdLst>
                <a:gd name="connsiteX0" fmla="*/ 3840480 w 3866473"/>
                <a:gd name="connsiteY0" fmla="*/ 121591 h 5379391"/>
                <a:gd name="connsiteX1" fmla="*/ 3764280 w 3866473"/>
                <a:gd name="connsiteY1" fmla="*/ 213031 h 5379391"/>
                <a:gd name="connsiteX2" fmla="*/ 3017520 w 3866473"/>
                <a:gd name="connsiteY2" fmla="*/ 2087551 h 5379391"/>
                <a:gd name="connsiteX3" fmla="*/ 3307080 w 3866473"/>
                <a:gd name="connsiteY3" fmla="*/ 4038271 h 5379391"/>
                <a:gd name="connsiteX4" fmla="*/ 1066800 w 3866473"/>
                <a:gd name="connsiteY4" fmla="*/ 4480231 h 5379391"/>
                <a:gd name="connsiteX5" fmla="*/ 0 w 3866473"/>
                <a:gd name="connsiteY5" fmla="*/ 5379391 h 537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6473" h="5379391">
                  <a:moveTo>
                    <a:pt x="3840480" y="121591"/>
                  </a:moveTo>
                  <a:cubicBezTo>
                    <a:pt x="3870960" y="3481"/>
                    <a:pt x="3901440" y="-114629"/>
                    <a:pt x="3764280" y="213031"/>
                  </a:cubicBezTo>
                  <a:cubicBezTo>
                    <a:pt x="3627120" y="540691"/>
                    <a:pt x="3093720" y="1450011"/>
                    <a:pt x="3017520" y="2087551"/>
                  </a:cubicBezTo>
                  <a:cubicBezTo>
                    <a:pt x="2941320" y="2725091"/>
                    <a:pt x="3632200" y="3639491"/>
                    <a:pt x="3307080" y="4038271"/>
                  </a:cubicBezTo>
                  <a:cubicBezTo>
                    <a:pt x="2981960" y="4437051"/>
                    <a:pt x="1617980" y="4256711"/>
                    <a:pt x="1066800" y="4480231"/>
                  </a:cubicBezTo>
                  <a:cubicBezTo>
                    <a:pt x="515620" y="4703751"/>
                    <a:pt x="257810" y="5041571"/>
                    <a:pt x="0" y="5379391"/>
                  </a:cubicBezTo>
                </a:path>
              </a:pathLst>
            </a:custGeom>
            <a:noFill/>
            <a:ln w="12700" cap="flat" cmpd="sng" algn="ctr">
              <a:gradFill flip="none" rotWithShape="1">
                <a:gsLst>
                  <a:gs pos="0">
                    <a:srgbClr val="D67F25">
                      <a:alpha val="0"/>
                    </a:srgbClr>
                  </a:gs>
                  <a:gs pos="49700">
                    <a:srgbClr val="EAB566"/>
                  </a:gs>
                  <a:gs pos="100000">
                    <a:srgbClr val="FEECA7">
                      <a:alpha val="0"/>
                    </a:srgbClr>
                  </a:gs>
                </a:gsLst>
                <a:lin ang="54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83F89A65-4DBB-44A2-912A-C63FBE0BAE90}"/>
                </a:ext>
              </a:extLst>
            </p:cNvPr>
            <p:cNvSpPr/>
            <p:nvPr/>
          </p:nvSpPr>
          <p:spPr>
            <a:xfrm>
              <a:off x="-3977221" y="-4106881"/>
              <a:ext cx="8438473" cy="9951391"/>
            </a:xfrm>
            <a:custGeom>
              <a:avLst/>
              <a:gdLst>
                <a:gd name="connsiteX0" fmla="*/ 3840480 w 3866473"/>
                <a:gd name="connsiteY0" fmla="*/ 121591 h 5379391"/>
                <a:gd name="connsiteX1" fmla="*/ 3764280 w 3866473"/>
                <a:gd name="connsiteY1" fmla="*/ 213031 h 5379391"/>
                <a:gd name="connsiteX2" fmla="*/ 3017520 w 3866473"/>
                <a:gd name="connsiteY2" fmla="*/ 2087551 h 5379391"/>
                <a:gd name="connsiteX3" fmla="*/ 3307080 w 3866473"/>
                <a:gd name="connsiteY3" fmla="*/ 4038271 h 5379391"/>
                <a:gd name="connsiteX4" fmla="*/ 1066800 w 3866473"/>
                <a:gd name="connsiteY4" fmla="*/ 4480231 h 5379391"/>
                <a:gd name="connsiteX5" fmla="*/ 0 w 3866473"/>
                <a:gd name="connsiteY5" fmla="*/ 5379391 h 537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6473" h="5379391">
                  <a:moveTo>
                    <a:pt x="3840480" y="121591"/>
                  </a:moveTo>
                  <a:cubicBezTo>
                    <a:pt x="3870960" y="3481"/>
                    <a:pt x="3901440" y="-114629"/>
                    <a:pt x="3764280" y="213031"/>
                  </a:cubicBezTo>
                  <a:cubicBezTo>
                    <a:pt x="3627120" y="540691"/>
                    <a:pt x="3093720" y="1450011"/>
                    <a:pt x="3017520" y="2087551"/>
                  </a:cubicBezTo>
                  <a:cubicBezTo>
                    <a:pt x="2941320" y="2725091"/>
                    <a:pt x="3632200" y="3639491"/>
                    <a:pt x="3307080" y="4038271"/>
                  </a:cubicBezTo>
                  <a:cubicBezTo>
                    <a:pt x="2981960" y="4437051"/>
                    <a:pt x="1617980" y="4256711"/>
                    <a:pt x="1066800" y="4480231"/>
                  </a:cubicBezTo>
                  <a:cubicBezTo>
                    <a:pt x="515620" y="4703751"/>
                    <a:pt x="257810" y="5041571"/>
                    <a:pt x="0" y="5379391"/>
                  </a:cubicBezTo>
                </a:path>
              </a:pathLst>
            </a:custGeom>
            <a:noFill/>
            <a:ln w="12700" cap="flat" cmpd="sng" algn="ctr">
              <a:gradFill flip="none" rotWithShape="1">
                <a:gsLst>
                  <a:gs pos="0">
                    <a:srgbClr val="D67F25">
                      <a:alpha val="0"/>
                    </a:srgbClr>
                  </a:gs>
                  <a:gs pos="49700">
                    <a:srgbClr val="EAB566"/>
                  </a:gs>
                  <a:gs pos="100000">
                    <a:srgbClr val="FEECA7">
                      <a:alpha val="0"/>
                    </a:srgbClr>
                  </a:gs>
                </a:gsLst>
                <a:lin ang="54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/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C3254AF1-6C74-4954-AA42-BDD918BFC439}"/>
                </a:ext>
              </a:extLst>
            </p:cNvPr>
            <p:cNvSpPr/>
            <p:nvPr/>
          </p:nvSpPr>
          <p:spPr>
            <a:xfrm>
              <a:off x="-3723221" y="-3852881"/>
              <a:ext cx="7930473" cy="9443391"/>
            </a:xfrm>
            <a:custGeom>
              <a:avLst/>
              <a:gdLst>
                <a:gd name="connsiteX0" fmla="*/ 3840480 w 3866473"/>
                <a:gd name="connsiteY0" fmla="*/ 121591 h 5379391"/>
                <a:gd name="connsiteX1" fmla="*/ 3764280 w 3866473"/>
                <a:gd name="connsiteY1" fmla="*/ 213031 h 5379391"/>
                <a:gd name="connsiteX2" fmla="*/ 3017520 w 3866473"/>
                <a:gd name="connsiteY2" fmla="*/ 2087551 h 5379391"/>
                <a:gd name="connsiteX3" fmla="*/ 3307080 w 3866473"/>
                <a:gd name="connsiteY3" fmla="*/ 4038271 h 5379391"/>
                <a:gd name="connsiteX4" fmla="*/ 1066800 w 3866473"/>
                <a:gd name="connsiteY4" fmla="*/ 4480231 h 5379391"/>
                <a:gd name="connsiteX5" fmla="*/ 0 w 3866473"/>
                <a:gd name="connsiteY5" fmla="*/ 5379391 h 537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6473" h="5379391">
                  <a:moveTo>
                    <a:pt x="3840480" y="121591"/>
                  </a:moveTo>
                  <a:cubicBezTo>
                    <a:pt x="3870960" y="3481"/>
                    <a:pt x="3901440" y="-114629"/>
                    <a:pt x="3764280" y="213031"/>
                  </a:cubicBezTo>
                  <a:cubicBezTo>
                    <a:pt x="3627120" y="540691"/>
                    <a:pt x="3093720" y="1450011"/>
                    <a:pt x="3017520" y="2087551"/>
                  </a:cubicBezTo>
                  <a:cubicBezTo>
                    <a:pt x="2941320" y="2725091"/>
                    <a:pt x="3632200" y="3639491"/>
                    <a:pt x="3307080" y="4038271"/>
                  </a:cubicBezTo>
                  <a:cubicBezTo>
                    <a:pt x="2981960" y="4437051"/>
                    <a:pt x="1617980" y="4256711"/>
                    <a:pt x="1066800" y="4480231"/>
                  </a:cubicBezTo>
                  <a:cubicBezTo>
                    <a:pt x="515620" y="4703751"/>
                    <a:pt x="257810" y="5041571"/>
                    <a:pt x="0" y="5379391"/>
                  </a:cubicBezTo>
                </a:path>
              </a:pathLst>
            </a:custGeom>
            <a:noFill/>
            <a:ln w="12700" cap="flat" cmpd="sng" algn="ctr">
              <a:gradFill flip="none" rotWithShape="1">
                <a:gsLst>
                  <a:gs pos="0">
                    <a:srgbClr val="D67F25">
                      <a:alpha val="0"/>
                    </a:srgbClr>
                  </a:gs>
                  <a:gs pos="49700">
                    <a:srgbClr val="EAB566"/>
                  </a:gs>
                  <a:gs pos="100000">
                    <a:srgbClr val="FEECA7">
                      <a:alpha val="0"/>
                    </a:srgbClr>
                  </a:gs>
                </a:gsLst>
                <a:lin ang="54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/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152EB1B0-0C91-4550-92CF-EC10E2A4C808}"/>
                </a:ext>
              </a:extLst>
            </p:cNvPr>
            <p:cNvSpPr/>
            <p:nvPr/>
          </p:nvSpPr>
          <p:spPr>
            <a:xfrm>
              <a:off x="-3469221" y="-3598881"/>
              <a:ext cx="7422473" cy="8935391"/>
            </a:xfrm>
            <a:custGeom>
              <a:avLst/>
              <a:gdLst>
                <a:gd name="connsiteX0" fmla="*/ 3840480 w 3866473"/>
                <a:gd name="connsiteY0" fmla="*/ 121591 h 5379391"/>
                <a:gd name="connsiteX1" fmla="*/ 3764280 w 3866473"/>
                <a:gd name="connsiteY1" fmla="*/ 213031 h 5379391"/>
                <a:gd name="connsiteX2" fmla="*/ 3017520 w 3866473"/>
                <a:gd name="connsiteY2" fmla="*/ 2087551 h 5379391"/>
                <a:gd name="connsiteX3" fmla="*/ 3307080 w 3866473"/>
                <a:gd name="connsiteY3" fmla="*/ 4038271 h 5379391"/>
                <a:gd name="connsiteX4" fmla="*/ 1066800 w 3866473"/>
                <a:gd name="connsiteY4" fmla="*/ 4480231 h 5379391"/>
                <a:gd name="connsiteX5" fmla="*/ 0 w 3866473"/>
                <a:gd name="connsiteY5" fmla="*/ 5379391 h 537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6473" h="5379391">
                  <a:moveTo>
                    <a:pt x="3840480" y="121591"/>
                  </a:moveTo>
                  <a:cubicBezTo>
                    <a:pt x="3870960" y="3481"/>
                    <a:pt x="3901440" y="-114629"/>
                    <a:pt x="3764280" y="213031"/>
                  </a:cubicBezTo>
                  <a:cubicBezTo>
                    <a:pt x="3627120" y="540691"/>
                    <a:pt x="3093720" y="1450011"/>
                    <a:pt x="3017520" y="2087551"/>
                  </a:cubicBezTo>
                  <a:cubicBezTo>
                    <a:pt x="2941320" y="2725091"/>
                    <a:pt x="3632200" y="3639491"/>
                    <a:pt x="3307080" y="4038271"/>
                  </a:cubicBezTo>
                  <a:cubicBezTo>
                    <a:pt x="2981960" y="4437051"/>
                    <a:pt x="1617980" y="4256711"/>
                    <a:pt x="1066800" y="4480231"/>
                  </a:cubicBezTo>
                  <a:cubicBezTo>
                    <a:pt x="515620" y="4703751"/>
                    <a:pt x="257810" y="5041571"/>
                    <a:pt x="0" y="5379391"/>
                  </a:cubicBezTo>
                </a:path>
              </a:pathLst>
            </a:custGeom>
            <a:noFill/>
            <a:ln w="12700" cap="flat" cmpd="sng" algn="ctr">
              <a:gradFill flip="none" rotWithShape="1">
                <a:gsLst>
                  <a:gs pos="0">
                    <a:srgbClr val="D67F25">
                      <a:alpha val="0"/>
                    </a:srgbClr>
                  </a:gs>
                  <a:gs pos="49700">
                    <a:srgbClr val="EAB566"/>
                  </a:gs>
                  <a:gs pos="100000">
                    <a:srgbClr val="FEECA7">
                      <a:alpha val="0"/>
                    </a:srgbClr>
                  </a:gs>
                </a:gsLst>
                <a:lin ang="54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83141BB8-880B-40BA-BDF9-583E8AD10809}"/>
                </a:ext>
              </a:extLst>
            </p:cNvPr>
            <p:cNvSpPr/>
            <p:nvPr/>
          </p:nvSpPr>
          <p:spPr>
            <a:xfrm>
              <a:off x="-3215221" y="-3344881"/>
              <a:ext cx="6914473" cy="8427391"/>
            </a:xfrm>
            <a:custGeom>
              <a:avLst/>
              <a:gdLst>
                <a:gd name="connsiteX0" fmla="*/ 3840480 w 3866473"/>
                <a:gd name="connsiteY0" fmla="*/ 121591 h 5379391"/>
                <a:gd name="connsiteX1" fmla="*/ 3764280 w 3866473"/>
                <a:gd name="connsiteY1" fmla="*/ 213031 h 5379391"/>
                <a:gd name="connsiteX2" fmla="*/ 3017520 w 3866473"/>
                <a:gd name="connsiteY2" fmla="*/ 2087551 h 5379391"/>
                <a:gd name="connsiteX3" fmla="*/ 3307080 w 3866473"/>
                <a:gd name="connsiteY3" fmla="*/ 4038271 h 5379391"/>
                <a:gd name="connsiteX4" fmla="*/ 1066800 w 3866473"/>
                <a:gd name="connsiteY4" fmla="*/ 4480231 h 5379391"/>
                <a:gd name="connsiteX5" fmla="*/ 0 w 3866473"/>
                <a:gd name="connsiteY5" fmla="*/ 5379391 h 537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6473" h="5379391">
                  <a:moveTo>
                    <a:pt x="3840480" y="121591"/>
                  </a:moveTo>
                  <a:cubicBezTo>
                    <a:pt x="3870960" y="3481"/>
                    <a:pt x="3901440" y="-114629"/>
                    <a:pt x="3764280" y="213031"/>
                  </a:cubicBezTo>
                  <a:cubicBezTo>
                    <a:pt x="3627120" y="540691"/>
                    <a:pt x="3093720" y="1450011"/>
                    <a:pt x="3017520" y="2087551"/>
                  </a:cubicBezTo>
                  <a:cubicBezTo>
                    <a:pt x="2941320" y="2725091"/>
                    <a:pt x="3632200" y="3639491"/>
                    <a:pt x="3307080" y="4038271"/>
                  </a:cubicBezTo>
                  <a:cubicBezTo>
                    <a:pt x="2981960" y="4437051"/>
                    <a:pt x="1617980" y="4256711"/>
                    <a:pt x="1066800" y="4480231"/>
                  </a:cubicBezTo>
                  <a:cubicBezTo>
                    <a:pt x="515620" y="4703751"/>
                    <a:pt x="257810" y="5041571"/>
                    <a:pt x="0" y="5379391"/>
                  </a:cubicBezTo>
                </a:path>
              </a:pathLst>
            </a:custGeom>
            <a:noFill/>
            <a:ln w="12700" cap="flat" cmpd="sng" algn="ctr">
              <a:gradFill flip="none" rotWithShape="1">
                <a:gsLst>
                  <a:gs pos="0">
                    <a:srgbClr val="D67F25">
                      <a:alpha val="0"/>
                    </a:srgbClr>
                  </a:gs>
                  <a:gs pos="49700">
                    <a:srgbClr val="EAB566"/>
                  </a:gs>
                  <a:gs pos="100000">
                    <a:srgbClr val="FEECA7">
                      <a:alpha val="0"/>
                    </a:srgbClr>
                  </a:gs>
                </a:gsLst>
                <a:lin ang="54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/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0F55BF97-E98C-47AE-8EA8-5BC803E3BE8C}"/>
                </a:ext>
              </a:extLst>
            </p:cNvPr>
            <p:cNvSpPr/>
            <p:nvPr/>
          </p:nvSpPr>
          <p:spPr>
            <a:xfrm>
              <a:off x="-2961221" y="-3090881"/>
              <a:ext cx="6406473" cy="7919391"/>
            </a:xfrm>
            <a:custGeom>
              <a:avLst/>
              <a:gdLst>
                <a:gd name="connsiteX0" fmla="*/ 3840480 w 3866473"/>
                <a:gd name="connsiteY0" fmla="*/ 121591 h 5379391"/>
                <a:gd name="connsiteX1" fmla="*/ 3764280 w 3866473"/>
                <a:gd name="connsiteY1" fmla="*/ 213031 h 5379391"/>
                <a:gd name="connsiteX2" fmla="*/ 3017520 w 3866473"/>
                <a:gd name="connsiteY2" fmla="*/ 2087551 h 5379391"/>
                <a:gd name="connsiteX3" fmla="*/ 3307080 w 3866473"/>
                <a:gd name="connsiteY3" fmla="*/ 4038271 h 5379391"/>
                <a:gd name="connsiteX4" fmla="*/ 1066800 w 3866473"/>
                <a:gd name="connsiteY4" fmla="*/ 4480231 h 5379391"/>
                <a:gd name="connsiteX5" fmla="*/ 0 w 3866473"/>
                <a:gd name="connsiteY5" fmla="*/ 5379391 h 537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6473" h="5379391">
                  <a:moveTo>
                    <a:pt x="3840480" y="121591"/>
                  </a:moveTo>
                  <a:cubicBezTo>
                    <a:pt x="3870960" y="3481"/>
                    <a:pt x="3901440" y="-114629"/>
                    <a:pt x="3764280" y="213031"/>
                  </a:cubicBezTo>
                  <a:cubicBezTo>
                    <a:pt x="3627120" y="540691"/>
                    <a:pt x="3093720" y="1450011"/>
                    <a:pt x="3017520" y="2087551"/>
                  </a:cubicBezTo>
                  <a:cubicBezTo>
                    <a:pt x="2941320" y="2725091"/>
                    <a:pt x="3632200" y="3639491"/>
                    <a:pt x="3307080" y="4038271"/>
                  </a:cubicBezTo>
                  <a:cubicBezTo>
                    <a:pt x="2981960" y="4437051"/>
                    <a:pt x="1617980" y="4256711"/>
                    <a:pt x="1066800" y="4480231"/>
                  </a:cubicBezTo>
                  <a:cubicBezTo>
                    <a:pt x="515620" y="4703751"/>
                    <a:pt x="257810" y="5041571"/>
                    <a:pt x="0" y="5379391"/>
                  </a:cubicBezTo>
                </a:path>
              </a:pathLst>
            </a:custGeom>
            <a:noFill/>
            <a:ln w="12700" cap="flat" cmpd="sng" algn="ctr">
              <a:gradFill flip="none" rotWithShape="1">
                <a:gsLst>
                  <a:gs pos="0">
                    <a:srgbClr val="D67F25">
                      <a:alpha val="0"/>
                    </a:srgbClr>
                  </a:gs>
                  <a:gs pos="49700">
                    <a:srgbClr val="EAB566"/>
                  </a:gs>
                  <a:gs pos="100000">
                    <a:srgbClr val="FEECA7">
                      <a:alpha val="0"/>
                    </a:srgbClr>
                  </a:gs>
                </a:gsLst>
                <a:lin ang="54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/>
            </a:p>
          </p:txBody>
        </p: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3950583B-1BC5-40E2-B8E6-87BCC8EB81C0}"/>
                </a:ext>
              </a:extLst>
            </p:cNvPr>
            <p:cNvSpPr/>
            <p:nvPr/>
          </p:nvSpPr>
          <p:spPr>
            <a:xfrm>
              <a:off x="-2707221" y="-2836881"/>
              <a:ext cx="5898473" cy="7411391"/>
            </a:xfrm>
            <a:custGeom>
              <a:avLst/>
              <a:gdLst>
                <a:gd name="connsiteX0" fmla="*/ 3840480 w 3866473"/>
                <a:gd name="connsiteY0" fmla="*/ 121591 h 5379391"/>
                <a:gd name="connsiteX1" fmla="*/ 3764280 w 3866473"/>
                <a:gd name="connsiteY1" fmla="*/ 213031 h 5379391"/>
                <a:gd name="connsiteX2" fmla="*/ 3017520 w 3866473"/>
                <a:gd name="connsiteY2" fmla="*/ 2087551 h 5379391"/>
                <a:gd name="connsiteX3" fmla="*/ 3307080 w 3866473"/>
                <a:gd name="connsiteY3" fmla="*/ 4038271 h 5379391"/>
                <a:gd name="connsiteX4" fmla="*/ 1066800 w 3866473"/>
                <a:gd name="connsiteY4" fmla="*/ 4480231 h 5379391"/>
                <a:gd name="connsiteX5" fmla="*/ 0 w 3866473"/>
                <a:gd name="connsiteY5" fmla="*/ 5379391 h 537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6473" h="5379391">
                  <a:moveTo>
                    <a:pt x="3840480" y="121591"/>
                  </a:moveTo>
                  <a:cubicBezTo>
                    <a:pt x="3870960" y="3481"/>
                    <a:pt x="3901440" y="-114629"/>
                    <a:pt x="3764280" y="213031"/>
                  </a:cubicBezTo>
                  <a:cubicBezTo>
                    <a:pt x="3627120" y="540691"/>
                    <a:pt x="3093720" y="1450011"/>
                    <a:pt x="3017520" y="2087551"/>
                  </a:cubicBezTo>
                  <a:cubicBezTo>
                    <a:pt x="2941320" y="2725091"/>
                    <a:pt x="3632200" y="3639491"/>
                    <a:pt x="3307080" y="4038271"/>
                  </a:cubicBezTo>
                  <a:cubicBezTo>
                    <a:pt x="2981960" y="4437051"/>
                    <a:pt x="1617980" y="4256711"/>
                    <a:pt x="1066800" y="4480231"/>
                  </a:cubicBezTo>
                  <a:cubicBezTo>
                    <a:pt x="515620" y="4703751"/>
                    <a:pt x="257810" y="5041571"/>
                    <a:pt x="0" y="5379391"/>
                  </a:cubicBezTo>
                </a:path>
              </a:pathLst>
            </a:custGeom>
            <a:noFill/>
            <a:ln w="12700" cap="flat" cmpd="sng" algn="ctr">
              <a:gradFill flip="none" rotWithShape="1">
                <a:gsLst>
                  <a:gs pos="0">
                    <a:srgbClr val="D67F25">
                      <a:alpha val="0"/>
                    </a:srgbClr>
                  </a:gs>
                  <a:gs pos="49700">
                    <a:srgbClr val="EAB566"/>
                  </a:gs>
                  <a:gs pos="100000">
                    <a:srgbClr val="FEECA7">
                      <a:alpha val="0"/>
                    </a:srgbClr>
                  </a:gs>
                </a:gsLst>
                <a:lin ang="54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/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B2F962DA-5333-4329-A2BF-ADFA645DCD99}"/>
                </a:ext>
              </a:extLst>
            </p:cNvPr>
            <p:cNvSpPr/>
            <p:nvPr/>
          </p:nvSpPr>
          <p:spPr>
            <a:xfrm>
              <a:off x="-2453221" y="-2582881"/>
              <a:ext cx="5390473" cy="6903391"/>
            </a:xfrm>
            <a:custGeom>
              <a:avLst/>
              <a:gdLst>
                <a:gd name="connsiteX0" fmla="*/ 3840480 w 3866473"/>
                <a:gd name="connsiteY0" fmla="*/ 121591 h 5379391"/>
                <a:gd name="connsiteX1" fmla="*/ 3764280 w 3866473"/>
                <a:gd name="connsiteY1" fmla="*/ 213031 h 5379391"/>
                <a:gd name="connsiteX2" fmla="*/ 3017520 w 3866473"/>
                <a:gd name="connsiteY2" fmla="*/ 2087551 h 5379391"/>
                <a:gd name="connsiteX3" fmla="*/ 3307080 w 3866473"/>
                <a:gd name="connsiteY3" fmla="*/ 4038271 h 5379391"/>
                <a:gd name="connsiteX4" fmla="*/ 1066800 w 3866473"/>
                <a:gd name="connsiteY4" fmla="*/ 4480231 h 5379391"/>
                <a:gd name="connsiteX5" fmla="*/ 0 w 3866473"/>
                <a:gd name="connsiteY5" fmla="*/ 5379391 h 537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6473" h="5379391">
                  <a:moveTo>
                    <a:pt x="3840480" y="121591"/>
                  </a:moveTo>
                  <a:cubicBezTo>
                    <a:pt x="3870960" y="3481"/>
                    <a:pt x="3901440" y="-114629"/>
                    <a:pt x="3764280" y="213031"/>
                  </a:cubicBezTo>
                  <a:cubicBezTo>
                    <a:pt x="3627120" y="540691"/>
                    <a:pt x="3093720" y="1450011"/>
                    <a:pt x="3017520" y="2087551"/>
                  </a:cubicBezTo>
                  <a:cubicBezTo>
                    <a:pt x="2941320" y="2725091"/>
                    <a:pt x="3632200" y="3639491"/>
                    <a:pt x="3307080" y="4038271"/>
                  </a:cubicBezTo>
                  <a:cubicBezTo>
                    <a:pt x="2981960" y="4437051"/>
                    <a:pt x="1617980" y="4256711"/>
                    <a:pt x="1066800" y="4480231"/>
                  </a:cubicBezTo>
                  <a:cubicBezTo>
                    <a:pt x="515620" y="4703751"/>
                    <a:pt x="257810" y="5041571"/>
                    <a:pt x="0" y="5379391"/>
                  </a:cubicBezTo>
                </a:path>
              </a:pathLst>
            </a:custGeom>
            <a:noFill/>
            <a:ln w="12700" cap="flat" cmpd="sng" algn="ctr">
              <a:gradFill flip="none" rotWithShape="1">
                <a:gsLst>
                  <a:gs pos="0">
                    <a:srgbClr val="D67F25">
                      <a:alpha val="0"/>
                    </a:srgbClr>
                  </a:gs>
                  <a:gs pos="49700">
                    <a:srgbClr val="EAB566"/>
                  </a:gs>
                  <a:gs pos="100000">
                    <a:srgbClr val="FEECA7">
                      <a:alpha val="0"/>
                    </a:srgbClr>
                  </a:gs>
                </a:gsLst>
                <a:lin ang="54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/>
            </a:p>
          </p:txBody>
        </p:sp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D263AE7A-30F0-446D-8483-9EF0B0449B9A}"/>
                </a:ext>
              </a:extLst>
            </p:cNvPr>
            <p:cNvSpPr/>
            <p:nvPr/>
          </p:nvSpPr>
          <p:spPr>
            <a:xfrm>
              <a:off x="-2199221" y="-2328881"/>
              <a:ext cx="4882473" cy="6395391"/>
            </a:xfrm>
            <a:custGeom>
              <a:avLst/>
              <a:gdLst>
                <a:gd name="connsiteX0" fmla="*/ 3840480 w 3866473"/>
                <a:gd name="connsiteY0" fmla="*/ 121591 h 5379391"/>
                <a:gd name="connsiteX1" fmla="*/ 3764280 w 3866473"/>
                <a:gd name="connsiteY1" fmla="*/ 213031 h 5379391"/>
                <a:gd name="connsiteX2" fmla="*/ 3017520 w 3866473"/>
                <a:gd name="connsiteY2" fmla="*/ 2087551 h 5379391"/>
                <a:gd name="connsiteX3" fmla="*/ 3307080 w 3866473"/>
                <a:gd name="connsiteY3" fmla="*/ 4038271 h 5379391"/>
                <a:gd name="connsiteX4" fmla="*/ 1066800 w 3866473"/>
                <a:gd name="connsiteY4" fmla="*/ 4480231 h 5379391"/>
                <a:gd name="connsiteX5" fmla="*/ 0 w 3866473"/>
                <a:gd name="connsiteY5" fmla="*/ 5379391 h 537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6473" h="5379391">
                  <a:moveTo>
                    <a:pt x="3840480" y="121591"/>
                  </a:moveTo>
                  <a:cubicBezTo>
                    <a:pt x="3870960" y="3481"/>
                    <a:pt x="3901440" y="-114629"/>
                    <a:pt x="3764280" y="213031"/>
                  </a:cubicBezTo>
                  <a:cubicBezTo>
                    <a:pt x="3627120" y="540691"/>
                    <a:pt x="3093720" y="1450011"/>
                    <a:pt x="3017520" y="2087551"/>
                  </a:cubicBezTo>
                  <a:cubicBezTo>
                    <a:pt x="2941320" y="2725091"/>
                    <a:pt x="3632200" y="3639491"/>
                    <a:pt x="3307080" y="4038271"/>
                  </a:cubicBezTo>
                  <a:cubicBezTo>
                    <a:pt x="2981960" y="4437051"/>
                    <a:pt x="1617980" y="4256711"/>
                    <a:pt x="1066800" y="4480231"/>
                  </a:cubicBezTo>
                  <a:cubicBezTo>
                    <a:pt x="515620" y="4703751"/>
                    <a:pt x="257810" y="5041571"/>
                    <a:pt x="0" y="5379391"/>
                  </a:cubicBezTo>
                </a:path>
              </a:pathLst>
            </a:custGeom>
            <a:noFill/>
            <a:ln w="12700" cap="flat" cmpd="sng" algn="ctr">
              <a:gradFill flip="none" rotWithShape="1">
                <a:gsLst>
                  <a:gs pos="0">
                    <a:srgbClr val="D67F25">
                      <a:alpha val="0"/>
                    </a:srgbClr>
                  </a:gs>
                  <a:gs pos="49700">
                    <a:srgbClr val="EAB566"/>
                  </a:gs>
                  <a:gs pos="100000">
                    <a:srgbClr val="FEECA7">
                      <a:alpha val="0"/>
                    </a:srgbClr>
                  </a:gs>
                </a:gsLst>
                <a:lin ang="54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/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0EE7DCB9-5BC9-4614-818A-B391974FE6E7}"/>
                </a:ext>
              </a:extLst>
            </p:cNvPr>
            <p:cNvSpPr/>
            <p:nvPr/>
          </p:nvSpPr>
          <p:spPr>
            <a:xfrm>
              <a:off x="-1945221" y="-2074881"/>
              <a:ext cx="4374473" cy="5887391"/>
            </a:xfrm>
            <a:custGeom>
              <a:avLst/>
              <a:gdLst>
                <a:gd name="connsiteX0" fmla="*/ 3840480 w 3866473"/>
                <a:gd name="connsiteY0" fmla="*/ 121591 h 5379391"/>
                <a:gd name="connsiteX1" fmla="*/ 3764280 w 3866473"/>
                <a:gd name="connsiteY1" fmla="*/ 213031 h 5379391"/>
                <a:gd name="connsiteX2" fmla="*/ 3017520 w 3866473"/>
                <a:gd name="connsiteY2" fmla="*/ 2087551 h 5379391"/>
                <a:gd name="connsiteX3" fmla="*/ 3307080 w 3866473"/>
                <a:gd name="connsiteY3" fmla="*/ 4038271 h 5379391"/>
                <a:gd name="connsiteX4" fmla="*/ 1066800 w 3866473"/>
                <a:gd name="connsiteY4" fmla="*/ 4480231 h 5379391"/>
                <a:gd name="connsiteX5" fmla="*/ 0 w 3866473"/>
                <a:gd name="connsiteY5" fmla="*/ 5379391 h 537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6473" h="5379391">
                  <a:moveTo>
                    <a:pt x="3840480" y="121591"/>
                  </a:moveTo>
                  <a:cubicBezTo>
                    <a:pt x="3870960" y="3481"/>
                    <a:pt x="3901440" y="-114629"/>
                    <a:pt x="3764280" y="213031"/>
                  </a:cubicBezTo>
                  <a:cubicBezTo>
                    <a:pt x="3627120" y="540691"/>
                    <a:pt x="3093720" y="1450011"/>
                    <a:pt x="3017520" y="2087551"/>
                  </a:cubicBezTo>
                  <a:cubicBezTo>
                    <a:pt x="2941320" y="2725091"/>
                    <a:pt x="3632200" y="3639491"/>
                    <a:pt x="3307080" y="4038271"/>
                  </a:cubicBezTo>
                  <a:cubicBezTo>
                    <a:pt x="2981960" y="4437051"/>
                    <a:pt x="1617980" y="4256711"/>
                    <a:pt x="1066800" y="4480231"/>
                  </a:cubicBezTo>
                  <a:cubicBezTo>
                    <a:pt x="515620" y="4703751"/>
                    <a:pt x="257810" y="5041571"/>
                    <a:pt x="0" y="5379391"/>
                  </a:cubicBezTo>
                </a:path>
              </a:pathLst>
            </a:custGeom>
            <a:noFill/>
            <a:ln w="12700" cap="flat" cmpd="sng" algn="ctr">
              <a:gradFill flip="none" rotWithShape="1">
                <a:gsLst>
                  <a:gs pos="0">
                    <a:srgbClr val="D67F25">
                      <a:alpha val="0"/>
                    </a:srgbClr>
                  </a:gs>
                  <a:gs pos="49700">
                    <a:srgbClr val="EAB566"/>
                  </a:gs>
                  <a:gs pos="100000">
                    <a:srgbClr val="FEECA7">
                      <a:alpha val="0"/>
                    </a:srgbClr>
                  </a:gs>
                </a:gsLst>
                <a:lin ang="54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/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7A1F9052-EE42-43FB-90CA-936EE681EC82}"/>
                </a:ext>
              </a:extLst>
            </p:cNvPr>
            <p:cNvSpPr/>
            <p:nvPr/>
          </p:nvSpPr>
          <p:spPr>
            <a:xfrm>
              <a:off x="-1691221" y="-1820881"/>
              <a:ext cx="3866473" cy="5379391"/>
            </a:xfrm>
            <a:custGeom>
              <a:avLst/>
              <a:gdLst>
                <a:gd name="connsiteX0" fmla="*/ 3840480 w 3866473"/>
                <a:gd name="connsiteY0" fmla="*/ 121591 h 5379391"/>
                <a:gd name="connsiteX1" fmla="*/ 3764280 w 3866473"/>
                <a:gd name="connsiteY1" fmla="*/ 213031 h 5379391"/>
                <a:gd name="connsiteX2" fmla="*/ 3017520 w 3866473"/>
                <a:gd name="connsiteY2" fmla="*/ 2087551 h 5379391"/>
                <a:gd name="connsiteX3" fmla="*/ 3307080 w 3866473"/>
                <a:gd name="connsiteY3" fmla="*/ 4038271 h 5379391"/>
                <a:gd name="connsiteX4" fmla="*/ 1066800 w 3866473"/>
                <a:gd name="connsiteY4" fmla="*/ 4480231 h 5379391"/>
                <a:gd name="connsiteX5" fmla="*/ 0 w 3866473"/>
                <a:gd name="connsiteY5" fmla="*/ 5379391 h 537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6473" h="5379391">
                  <a:moveTo>
                    <a:pt x="3840480" y="121591"/>
                  </a:moveTo>
                  <a:cubicBezTo>
                    <a:pt x="3870960" y="3481"/>
                    <a:pt x="3901440" y="-114629"/>
                    <a:pt x="3764280" y="213031"/>
                  </a:cubicBezTo>
                  <a:cubicBezTo>
                    <a:pt x="3627120" y="540691"/>
                    <a:pt x="3093720" y="1450011"/>
                    <a:pt x="3017520" y="2087551"/>
                  </a:cubicBezTo>
                  <a:cubicBezTo>
                    <a:pt x="2941320" y="2725091"/>
                    <a:pt x="3632200" y="3639491"/>
                    <a:pt x="3307080" y="4038271"/>
                  </a:cubicBezTo>
                  <a:cubicBezTo>
                    <a:pt x="2981960" y="4437051"/>
                    <a:pt x="1617980" y="4256711"/>
                    <a:pt x="1066800" y="4480231"/>
                  </a:cubicBezTo>
                  <a:cubicBezTo>
                    <a:pt x="515620" y="4703751"/>
                    <a:pt x="257810" y="5041571"/>
                    <a:pt x="0" y="5379391"/>
                  </a:cubicBezTo>
                </a:path>
              </a:pathLst>
            </a:custGeom>
            <a:noFill/>
            <a:ln>
              <a:gradFill>
                <a:gsLst>
                  <a:gs pos="0">
                    <a:srgbClr val="D67F25">
                      <a:alpha val="0"/>
                    </a:srgbClr>
                  </a:gs>
                  <a:gs pos="49700">
                    <a:srgbClr val="EAB566"/>
                  </a:gs>
                  <a:gs pos="100000">
                    <a:srgbClr val="FEECA7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A12E7A88-71DF-604C-A12D-0378B22895B8}"/>
              </a:ext>
            </a:extLst>
          </p:cNvPr>
          <p:cNvSpPr/>
          <p:nvPr/>
        </p:nvSpPr>
        <p:spPr>
          <a:xfrm>
            <a:off x="3605118" y="1431122"/>
            <a:ext cx="9160950" cy="4318129"/>
          </a:xfrm>
          <a:prstGeom prst="rect">
            <a:avLst/>
          </a:prstGeom>
          <a:solidFill>
            <a:srgbClr val="000000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1FF32C0-85ED-419D-9052-7B2CA2B26B6A}"/>
              </a:ext>
            </a:extLst>
          </p:cNvPr>
          <p:cNvSpPr txBox="1"/>
          <p:nvPr/>
        </p:nvSpPr>
        <p:spPr>
          <a:xfrm>
            <a:off x="3241795" y="1969886"/>
            <a:ext cx="9159688" cy="30777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hangingPunct="0">
              <a:lnSpc>
                <a:spcPct val="200000"/>
              </a:lnSpc>
            </a:pP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	</a:t>
            </a:r>
            <a:r>
              <a:rPr lang="en-US" altLang="zh-CN" sz="2000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lt"/>
              </a:rPr>
              <a:t>2</a:t>
            </a:r>
            <a:r>
              <a:rPr lang="en-US" altLang="zh-Hans" sz="2000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lt"/>
              </a:rPr>
              <a:t>020</a:t>
            </a:r>
            <a:r>
              <a:rPr lang="zh-Hans" altLang="en-US" sz="2000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lt"/>
              </a:rPr>
              <a:t>年是不平凡的一年，从年初爆发的疫情，到全球疫情的扩散，到经济的恢复与发展，我们如同水滴一般在历史的汪洋中沉浮。</a:t>
            </a:r>
            <a:endParaRPr lang="en-US" altLang="zh-Hans" sz="2000" b="1" dirty="0">
              <a:gradFill>
                <a:gsLst>
                  <a:gs pos="0">
                    <a:srgbClr val="F0C478"/>
                  </a:gs>
                  <a:gs pos="100000">
                    <a:srgbClr val="FEECA7"/>
                  </a:gs>
                </a:gsLst>
                <a:lin ang="10800000" scaled="0"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  <a:sym typeface="+mn-lt"/>
            </a:endParaRPr>
          </a:p>
          <a:p>
            <a:pPr algn="just" hangingPunct="0">
              <a:lnSpc>
                <a:spcPct val="200000"/>
              </a:lnSpc>
            </a:pPr>
            <a:r>
              <a:rPr lang="en-US" altLang="zh-Hans" sz="2000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lt"/>
              </a:rPr>
              <a:t>	</a:t>
            </a:r>
            <a:r>
              <a:rPr lang="zh-Hans" altLang="en-US" sz="2000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lt"/>
              </a:rPr>
              <a:t>在这变幻莫测的世界里，政治和经济新局势的变化尤其引人注意，牵动着历史发展和人民生活的脉搏，也成为全民热议的焦点。</a:t>
            </a:r>
            <a:endParaRPr lang="en-US" altLang="zh-Hans" sz="2000" b="1" dirty="0">
              <a:gradFill>
                <a:gsLst>
                  <a:gs pos="0">
                    <a:srgbClr val="F0C478"/>
                  </a:gs>
                  <a:gs pos="100000">
                    <a:srgbClr val="FEECA7"/>
                  </a:gs>
                </a:gsLst>
                <a:lin ang="10800000" scaled="0"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  <a:sym typeface="+mn-lt"/>
            </a:endParaRPr>
          </a:p>
          <a:p>
            <a:pPr algn="just" hangingPunct="0">
              <a:lnSpc>
                <a:spcPct val="200000"/>
              </a:lnSpc>
            </a:pPr>
            <a:r>
              <a:rPr lang="en-US" altLang="zh-Hans" sz="2000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lt"/>
              </a:rPr>
              <a:t>	</a:t>
            </a:r>
            <a:r>
              <a:rPr lang="zh-Hans" altLang="en-US" sz="2000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lt"/>
              </a:rPr>
              <a:t>站在</a:t>
            </a:r>
            <a:r>
              <a:rPr lang="en-US" altLang="zh-Hans" sz="2000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lt"/>
              </a:rPr>
              <a:t>2021</a:t>
            </a:r>
            <a:r>
              <a:rPr lang="zh-Hans" altLang="en-US" sz="2000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lt"/>
              </a:rPr>
              <a:t>年的起点，让我们一起跟随政治经济新闻，来回望</a:t>
            </a:r>
            <a:r>
              <a:rPr lang="en-US" altLang="zh-Hans" sz="2000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lt"/>
              </a:rPr>
              <a:t>2020</a:t>
            </a:r>
            <a:r>
              <a:rPr lang="zh-Hans" altLang="en-US" sz="2000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lt"/>
              </a:rPr>
              <a:t>年的记忆。</a:t>
            </a:r>
            <a:endParaRPr lang="en-US" altLang="zh-Hans" sz="2000" b="1" dirty="0">
              <a:gradFill>
                <a:gsLst>
                  <a:gs pos="0">
                    <a:srgbClr val="F0C478"/>
                  </a:gs>
                  <a:gs pos="100000">
                    <a:srgbClr val="FEECA7"/>
                  </a:gs>
                </a:gsLst>
                <a:lin ang="10800000" scaled="0"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1934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3000">
        <p14:pan dir="u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73" grpId="0"/>
      <p:bldP spid="77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44E67B3-CC52-41AC-A6B6-97327C06CF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466742"/>
            <a:ext cx="12798426" cy="42658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C46C138-4489-4C1B-B27A-BBE8C099EF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40" b="18069"/>
          <a:stretch/>
        </p:blipFill>
        <p:spPr>
          <a:xfrm flipH="1">
            <a:off x="1537763" y="1464483"/>
            <a:ext cx="11253559" cy="426808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456B46F-C730-4650-9691-9F81D93F1FE1}"/>
              </a:ext>
            </a:extLst>
          </p:cNvPr>
          <p:cNvSpPr/>
          <p:nvPr/>
        </p:nvSpPr>
        <p:spPr>
          <a:xfrm flipH="1" flipV="1">
            <a:off x="-2" y="1431122"/>
            <a:ext cx="10875643" cy="4301446"/>
          </a:xfrm>
          <a:prstGeom prst="rect">
            <a:avLst/>
          </a:prstGeom>
          <a:gradFill flip="none" rotWithShape="1">
            <a:gsLst>
              <a:gs pos="40000">
                <a:srgbClr val="000000"/>
              </a:gs>
              <a:gs pos="100000">
                <a:srgbClr val="000000">
                  <a:alpha val="0"/>
                </a:srgbClr>
              </a:gs>
            </a:gsLst>
            <a:lin ang="108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7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C12BF034-F1D7-42A1-8EFA-136B8B6AB8F8}"/>
              </a:ext>
            </a:extLst>
          </p:cNvPr>
          <p:cNvSpPr/>
          <p:nvPr/>
        </p:nvSpPr>
        <p:spPr>
          <a:xfrm rot="17797516" flipV="1">
            <a:off x="828117" y="1905535"/>
            <a:ext cx="116214" cy="116214"/>
          </a:xfrm>
          <a:prstGeom prst="ellipse">
            <a:avLst/>
          </a:prstGeom>
          <a:gradFill>
            <a:gsLst>
              <a:gs pos="0">
                <a:srgbClr val="D67F25"/>
              </a:gs>
              <a:gs pos="100000">
                <a:srgbClr val="FEECA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7"/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13B6F6B4-E3E2-4CF2-A36C-9DE96E0E234F}"/>
              </a:ext>
            </a:extLst>
          </p:cNvPr>
          <p:cNvGrpSpPr/>
          <p:nvPr/>
        </p:nvGrpSpPr>
        <p:grpSpPr>
          <a:xfrm rot="5400000">
            <a:off x="-783126" y="919647"/>
            <a:ext cx="5301078" cy="6197532"/>
            <a:chOff x="-4231221" y="-4360881"/>
            <a:chExt cx="8946473" cy="10459391"/>
          </a:xfrm>
        </p:grpSpPr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817D1D29-3EFC-428C-B119-41EAB6C56424}"/>
                </a:ext>
              </a:extLst>
            </p:cNvPr>
            <p:cNvSpPr/>
            <p:nvPr/>
          </p:nvSpPr>
          <p:spPr>
            <a:xfrm>
              <a:off x="-4231221" y="-4360881"/>
              <a:ext cx="8946473" cy="10459391"/>
            </a:xfrm>
            <a:custGeom>
              <a:avLst/>
              <a:gdLst>
                <a:gd name="connsiteX0" fmla="*/ 3840480 w 3866473"/>
                <a:gd name="connsiteY0" fmla="*/ 121591 h 5379391"/>
                <a:gd name="connsiteX1" fmla="*/ 3764280 w 3866473"/>
                <a:gd name="connsiteY1" fmla="*/ 213031 h 5379391"/>
                <a:gd name="connsiteX2" fmla="*/ 3017520 w 3866473"/>
                <a:gd name="connsiteY2" fmla="*/ 2087551 h 5379391"/>
                <a:gd name="connsiteX3" fmla="*/ 3307080 w 3866473"/>
                <a:gd name="connsiteY3" fmla="*/ 4038271 h 5379391"/>
                <a:gd name="connsiteX4" fmla="*/ 1066800 w 3866473"/>
                <a:gd name="connsiteY4" fmla="*/ 4480231 h 5379391"/>
                <a:gd name="connsiteX5" fmla="*/ 0 w 3866473"/>
                <a:gd name="connsiteY5" fmla="*/ 5379391 h 537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6473" h="5379391">
                  <a:moveTo>
                    <a:pt x="3840480" y="121591"/>
                  </a:moveTo>
                  <a:cubicBezTo>
                    <a:pt x="3870960" y="3481"/>
                    <a:pt x="3901440" y="-114629"/>
                    <a:pt x="3764280" y="213031"/>
                  </a:cubicBezTo>
                  <a:cubicBezTo>
                    <a:pt x="3627120" y="540691"/>
                    <a:pt x="3093720" y="1450011"/>
                    <a:pt x="3017520" y="2087551"/>
                  </a:cubicBezTo>
                  <a:cubicBezTo>
                    <a:pt x="2941320" y="2725091"/>
                    <a:pt x="3632200" y="3639491"/>
                    <a:pt x="3307080" y="4038271"/>
                  </a:cubicBezTo>
                  <a:cubicBezTo>
                    <a:pt x="2981960" y="4437051"/>
                    <a:pt x="1617980" y="4256711"/>
                    <a:pt x="1066800" y="4480231"/>
                  </a:cubicBezTo>
                  <a:cubicBezTo>
                    <a:pt x="515620" y="4703751"/>
                    <a:pt x="257810" y="5041571"/>
                    <a:pt x="0" y="5379391"/>
                  </a:cubicBezTo>
                </a:path>
              </a:pathLst>
            </a:custGeom>
            <a:noFill/>
            <a:ln w="12700" cap="flat" cmpd="sng" algn="ctr">
              <a:gradFill flip="none" rotWithShape="1">
                <a:gsLst>
                  <a:gs pos="0">
                    <a:srgbClr val="D67F25">
                      <a:alpha val="0"/>
                    </a:srgbClr>
                  </a:gs>
                  <a:gs pos="49700">
                    <a:srgbClr val="EAB566"/>
                  </a:gs>
                  <a:gs pos="100000">
                    <a:srgbClr val="FEECA7">
                      <a:alpha val="0"/>
                    </a:srgbClr>
                  </a:gs>
                </a:gsLst>
                <a:lin ang="54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539C4902-9C41-48C7-937C-87085B957A65}"/>
                </a:ext>
              </a:extLst>
            </p:cNvPr>
            <p:cNvSpPr/>
            <p:nvPr/>
          </p:nvSpPr>
          <p:spPr>
            <a:xfrm>
              <a:off x="-3977221" y="-4106881"/>
              <a:ext cx="8438473" cy="9951391"/>
            </a:xfrm>
            <a:custGeom>
              <a:avLst/>
              <a:gdLst>
                <a:gd name="connsiteX0" fmla="*/ 3840480 w 3866473"/>
                <a:gd name="connsiteY0" fmla="*/ 121591 h 5379391"/>
                <a:gd name="connsiteX1" fmla="*/ 3764280 w 3866473"/>
                <a:gd name="connsiteY1" fmla="*/ 213031 h 5379391"/>
                <a:gd name="connsiteX2" fmla="*/ 3017520 w 3866473"/>
                <a:gd name="connsiteY2" fmla="*/ 2087551 h 5379391"/>
                <a:gd name="connsiteX3" fmla="*/ 3307080 w 3866473"/>
                <a:gd name="connsiteY3" fmla="*/ 4038271 h 5379391"/>
                <a:gd name="connsiteX4" fmla="*/ 1066800 w 3866473"/>
                <a:gd name="connsiteY4" fmla="*/ 4480231 h 5379391"/>
                <a:gd name="connsiteX5" fmla="*/ 0 w 3866473"/>
                <a:gd name="connsiteY5" fmla="*/ 5379391 h 537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6473" h="5379391">
                  <a:moveTo>
                    <a:pt x="3840480" y="121591"/>
                  </a:moveTo>
                  <a:cubicBezTo>
                    <a:pt x="3870960" y="3481"/>
                    <a:pt x="3901440" y="-114629"/>
                    <a:pt x="3764280" y="213031"/>
                  </a:cubicBezTo>
                  <a:cubicBezTo>
                    <a:pt x="3627120" y="540691"/>
                    <a:pt x="3093720" y="1450011"/>
                    <a:pt x="3017520" y="2087551"/>
                  </a:cubicBezTo>
                  <a:cubicBezTo>
                    <a:pt x="2941320" y="2725091"/>
                    <a:pt x="3632200" y="3639491"/>
                    <a:pt x="3307080" y="4038271"/>
                  </a:cubicBezTo>
                  <a:cubicBezTo>
                    <a:pt x="2981960" y="4437051"/>
                    <a:pt x="1617980" y="4256711"/>
                    <a:pt x="1066800" y="4480231"/>
                  </a:cubicBezTo>
                  <a:cubicBezTo>
                    <a:pt x="515620" y="4703751"/>
                    <a:pt x="257810" y="5041571"/>
                    <a:pt x="0" y="5379391"/>
                  </a:cubicBezTo>
                </a:path>
              </a:pathLst>
            </a:custGeom>
            <a:noFill/>
            <a:ln w="12700" cap="flat" cmpd="sng" algn="ctr">
              <a:gradFill flip="none" rotWithShape="1">
                <a:gsLst>
                  <a:gs pos="0">
                    <a:srgbClr val="D67F25">
                      <a:alpha val="0"/>
                    </a:srgbClr>
                  </a:gs>
                  <a:gs pos="49700">
                    <a:srgbClr val="EAB566"/>
                  </a:gs>
                  <a:gs pos="100000">
                    <a:srgbClr val="FEECA7">
                      <a:alpha val="0"/>
                    </a:srgbClr>
                  </a:gs>
                </a:gsLst>
                <a:lin ang="54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5C600D66-805E-41E3-B16E-75C3E6CFA7F2}"/>
                </a:ext>
              </a:extLst>
            </p:cNvPr>
            <p:cNvSpPr/>
            <p:nvPr/>
          </p:nvSpPr>
          <p:spPr>
            <a:xfrm>
              <a:off x="-3723221" y="-3852881"/>
              <a:ext cx="7930473" cy="9443391"/>
            </a:xfrm>
            <a:custGeom>
              <a:avLst/>
              <a:gdLst>
                <a:gd name="connsiteX0" fmla="*/ 3840480 w 3866473"/>
                <a:gd name="connsiteY0" fmla="*/ 121591 h 5379391"/>
                <a:gd name="connsiteX1" fmla="*/ 3764280 w 3866473"/>
                <a:gd name="connsiteY1" fmla="*/ 213031 h 5379391"/>
                <a:gd name="connsiteX2" fmla="*/ 3017520 w 3866473"/>
                <a:gd name="connsiteY2" fmla="*/ 2087551 h 5379391"/>
                <a:gd name="connsiteX3" fmla="*/ 3307080 w 3866473"/>
                <a:gd name="connsiteY3" fmla="*/ 4038271 h 5379391"/>
                <a:gd name="connsiteX4" fmla="*/ 1066800 w 3866473"/>
                <a:gd name="connsiteY4" fmla="*/ 4480231 h 5379391"/>
                <a:gd name="connsiteX5" fmla="*/ 0 w 3866473"/>
                <a:gd name="connsiteY5" fmla="*/ 5379391 h 537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6473" h="5379391">
                  <a:moveTo>
                    <a:pt x="3840480" y="121591"/>
                  </a:moveTo>
                  <a:cubicBezTo>
                    <a:pt x="3870960" y="3481"/>
                    <a:pt x="3901440" y="-114629"/>
                    <a:pt x="3764280" y="213031"/>
                  </a:cubicBezTo>
                  <a:cubicBezTo>
                    <a:pt x="3627120" y="540691"/>
                    <a:pt x="3093720" y="1450011"/>
                    <a:pt x="3017520" y="2087551"/>
                  </a:cubicBezTo>
                  <a:cubicBezTo>
                    <a:pt x="2941320" y="2725091"/>
                    <a:pt x="3632200" y="3639491"/>
                    <a:pt x="3307080" y="4038271"/>
                  </a:cubicBezTo>
                  <a:cubicBezTo>
                    <a:pt x="2981960" y="4437051"/>
                    <a:pt x="1617980" y="4256711"/>
                    <a:pt x="1066800" y="4480231"/>
                  </a:cubicBezTo>
                  <a:cubicBezTo>
                    <a:pt x="515620" y="4703751"/>
                    <a:pt x="257810" y="5041571"/>
                    <a:pt x="0" y="5379391"/>
                  </a:cubicBezTo>
                </a:path>
              </a:pathLst>
            </a:custGeom>
            <a:noFill/>
            <a:ln w="12700" cap="flat" cmpd="sng" algn="ctr">
              <a:gradFill flip="none" rotWithShape="1">
                <a:gsLst>
                  <a:gs pos="0">
                    <a:srgbClr val="D67F25">
                      <a:alpha val="0"/>
                    </a:srgbClr>
                  </a:gs>
                  <a:gs pos="49700">
                    <a:srgbClr val="EAB566"/>
                  </a:gs>
                  <a:gs pos="100000">
                    <a:srgbClr val="FEECA7">
                      <a:alpha val="0"/>
                    </a:srgbClr>
                  </a:gs>
                </a:gsLst>
                <a:lin ang="54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0F832004-18EA-457F-B29C-F17C82AA3990}"/>
                </a:ext>
              </a:extLst>
            </p:cNvPr>
            <p:cNvSpPr/>
            <p:nvPr/>
          </p:nvSpPr>
          <p:spPr>
            <a:xfrm>
              <a:off x="-3469221" y="-3598881"/>
              <a:ext cx="7422473" cy="8935391"/>
            </a:xfrm>
            <a:custGeom>
              <a:avLst/>
              <a:gdLst>
                <a:gd name="connsiteX0" fmla="*/ 3840480 w 3866473"/>
                <a:gd name="connsiteY0" fmla="*/ 121591 h 5379391"/>
                <a:gd name="connsiteX1" fmla="*/ 3764280 w 3866473"/>
                <a:gd name="connsiteY1" fmla="*/ 213031 h 5379391"/>
                <a:gd name="connsiteX2" fmla="*/ 3017520 w 3866473"/>
                <a:gd name="connsiteY2" fmla="*/ 2087551 h 5379391"/>
                <a:gd name="connsiteX3" fmla="*/ 3307080 w 3866473"/>
                <a:gd name="connsiteY3" fmla="*/ 4038271 h 5379391"/>
                <a:gd name="connsiteX4" fmla="*/ 1066800 w 3866473"/>
                <a:gd name="connsiteY4" fmla="*/ 4480231 h 5379391"/>
                <a:gd name="connsiteX5" fmla="*/ 0 w 3866473"/>
                <a:gd name="connsiteY5" fmla="*/ 5379391 h 537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6473" h="5379391">
                  <a:moveTo>
                    <a:pt x="3840480" y="121591"/>
                  </a:moveTo>
                  <a:cubicBezTo>
                    <a:pt x="3870960" y="3481"/>
                    <a:pt x="3901440" y="-114629"/>
                    <a:pt x="3764280" y="213031"/>
                  </a:cubicBezTo>
                  <a:cubicBezTo>
                    <a:pt x="3627120" y="540691"/>
                    <a:pt x="3093720" y="1450011"/>
                    <a:pt x="3017520" y="2087551"/>
                  </a:cubicBezTo>
                  <a:cubicBezTo>
                    <a:pt x="2941320" y="2725091"/>
                    <a:pt x="3632200" y="3639491"/>
                    <a:pt x="3307080" y="4038271"/>
                  </a:cubicBezTo>
                  <a:cubicBezTo>
                    <a:pt x="2981960" y="4437051"/>
                    <a:pt x="1617980" y="4256711"/>
                    <a:pt x="1066800" y="4480231"/>
                  </a:cubicBezTo>
                  <a:cubicBezTo>
                    <a:pt x="515620" y="4703751"/>
                    <a:pt x="257810" y="5041571"/>
                    <a:pt x="0" y="5379391"/>
                  </a:cubicBezTo>
                </a:path>
              </a:pathLst>
            </a:custGeom>
            <a:noFill/>
            <a:ln w="12700" cap="flat" cmpd="sng" algn="ctr">
              <a:gradFill flip="none" rotWithShape="1">
                <a:gsLst>
                  <a:gs pos="0">
                    <a:srgbClr val="D67F25">
                      <a:alpha val="0"/>
                    </a:srgbClr>
                  </a:gs>
                  <a:gs pos="49700">
                    <a:srgbClr val="EAB566"/>
                  </a:gs>
                  <a:gs pos="100000">
                    <a:srgbClr val="FEECA7">
                      <a:alpha val="0"/>
                    </a:srgbClr>
                  </a:gs>
                </a:gsLst>
                <a:lin ang="54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187A124B-52C4-491F-9667-CAE3C714D793}"/>
                </a:ext>
              </a:extLst>
            </p:cNvPr>
            <p:cNvSpPr/>
            <p:nvPr/>
          </p:nvSpPr>
          <p:spPr>
            <a:xfrm>
              <a:off x="-3215221" y="-3344881"/>
              <a:ext cx="6914473" cy="8427391"/>
            </a:xfrm>
            <a:custGeom>
              <a:avLst/>
              <a:gdLst>
                <a:gd name="connsiteX0" fmla="*/ 3840480 w 3866473"/>
                <a:gd name="connsiteY0" fmla="*/ 121591 h 5379391"/>
                <a:gd name="connsiteX1" fmla="*/ 3764280 w 3866473"/>
                <a:gd name="connsiteY1" fmla="*/ 213031 h 5379391"/>
                <a:gd name="connsiteX2" fmla="*/ 3017520 w 3866473"/>
                <a:gd name="connsiteY2" fmla="*/ 2087551 h 5379391"/>
                <a:gd name="connsiteX3" fmla="*/ 3307080 w 3866473"/>
                <a:gd name="connsiteY3" fmla="*/ 4038271 h 5379391"/>
                <a:gd name="connsiteX4" fmla="*/ 1066800 w 3866473"/>
                <a:gd name="connsiteY4" fmla="*/ 4480231 h 5379391"/>
                <a:gd name="connsiteX5" fmla="*/ 0 w 3866473"/>
                <a:gd name="connsiteY5" fmla="*/ 5379391 h 537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6473" h="5379391">
                  <a:moveTo>
                    <a:pt x="3840480" y="121591"/>
                  </a:moveTo>
                  <a:cubicBezTo>
                    <a:pt x="3870960" y="3481"/>
                    <a:pt x="3901440" y="-114629"/>
                    <a:pt x="3764280" y="213031"/>
                  </a:cubicBezTo>
                  <a:cubicBezTo>
                    <a:pt x="3627120" y="540691"/>
                    <a:pt x="3093720" y="1450011"/>
                    <a:pt x="3017520" y="2087551"/>
                  </a:cubicBezTo>
                  <a:cubicBezTo>
                    <a:pt x="2941320" y="2725091"/>
                    <a:pt x="3632200" y="3639491"/>
                    <a:pt x="3307080" y="4038271"/>
                  </a:cubicBezTo>
                  <a:cubicBezTo>
                    <a:pt x="2981960" y="4437051"/>
                    <a:pt x="1617980" y="4256711"/>
                    <a:pt x="1066800" y="4480231"/>
                  </a:cubicBezTo>
                  <a:cubicBezTo>
                    <a:pt x="515620" y="4703751"/>
                    <a:pt x="257810" y="5041571"/>
                    <a:pt x="0" y="5379391"/>
                  </a:cubicBezTo>
                </a:path>
              </a:pathLst>
            </a:custGeom>
            <a:noFill/>
            <a:ln w="12700" cap="flat" cmpd="sng" algn="ctr">
              <a:gradFill flip="none" rotWithShape="1">
                <a:gsLst>
                  <a:gs pos="0">
                    <a:srgbClr val="D67F25">
                      <a:alpha val="0"/>
                    </a:srgbClr>
                  </a:gs>
                  <a:gs pos="49700">
                    <a:srgbClr val="EAB566"/>
                  </a:gs>
                  <a:gs pos="100000">
                    <a:srgbClr val="FEECA7">
                      <a:alpha val="0"/>
                    </a:srgbClr>
                  </a:gs>
                </a:gsLst>
                <a:lin ang="54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227EE491-D62F-4517-B633-D6B5545179F6}"/>
                </a:ext>
              </a:extLst>
            </p:cNvPr>
            <p:cNvSpPr/>
            <p:nvPr/>
          </p:nvSpPr>
          <p:spPr>
            <a:xfrm>
              <a:off x="-2961221" y="-3090881"/>
              <a:ext cx="6406473" cy="7919391"/>
            </a:xfrm>
            <a:custGeom>
              <a:avLst/>
              <a:gdLst>
                <a:gd name="connsiteX0" fmla="*/ 3840480 w 3866473"/>
                <a:gd name="connsiteY0" fmla="*/ 121591 h 5379391"/>
                <a:gd name="connsiteX1" fmla="*/ 3764280 w 3866473"/>
                <a:gd name="connsiteY1" fmla="*/ 213031 h 5379391"/>
                <a:gd name="connsiteX2" fmla="*/ 3017520 w 3866473"/>
                <a:gd name="connsiteY2" fmla="*/ 2087551 h 5379391"/>
                <a:gd name="connsiteX3" fmla="*/ 3307080 w 3866473"/>
                <a:gd name="connsiteY3" fmla="*/ 4038271 h 5379391"/>
                <a:gd name="connsiteX4" fmla="*/ 1066800 w 3866473"/>
                <a:gd name="connsiteY4" fmla="*/ 4480231 h 5379391"/>
                <a:gd name="connsiteX5" fmla="*/ 0 w 3866473"/>
                <a:gd name="connsiteY5" fmla="*/ 5379391 h 537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6473" h="5379391">
                  <a:moveTo>
                    <a:pt x="3840480" y="121591"/>
                  </a:moveTo>
                  <a:cubicBezTo>
                    <a:pt x="3870960" y="3481"/>
                    <a:pt x="3901440" y="-114629"/>
                    <a:pt x="3764280" y="213031"/>
                  </a:cubicBezTo>
                  <a:cubicBezTo>
                    <a:pt x="3627120" y="540691"/>
                    <a:pt x="3093720" y="1450011"/>
                    <a:pt x="3017520" y="2087551"/>
                  </a:cubicBezTo>
                  <a:cubicBezTo>
                    <a:pt x="2941320" y="2725091"/>
                    <a:pt x="3632200" y="3639491"/>
                    <a:pt x="3307080" y="4038271"/>
                  </a:cubicBezTo>
                  <a:cubicBezTo>
                    <a:pt x="2981960" y="4437051"/>
                    <a:pt x="1617980" y="4256711"/>
                    <a:pt x="1066800" y="4480231"/>
                  </a:cubicBezTo>
                  <a:cubicBezTo>
                    <a:pt x="515620" y="4703751"/>
                    <a:pt x="257810" y="5041571"/>
                    <a:pt x="0" y="5379391"/>
                  </a:cubicBezTo>
                </a:path>
              </a:pathLst>
            </a:custGeom>
            <a:noFill/>
            <a:ln w="12700" cap="flat" cmpd="sng" algn="ctr">
              <a:gradFill flip="none" rotWithShape="1">
                <a:gsLst>
                  <a:gs pos="0">
                    <a:srgbClr val="D67F25">
                      <a:alpha val="0"/>
                    </a:srgbClr>
                  </a:gs>
                  <a:gs pos="49700">
                    <a:srgbClr val="EAB566"/>
                  </a:gs>
                  <a:gs pos="100000">
                    <a:srgbClr val="FEECA7">
                      <a:alpha val="0"/>
                    </a:srgbClr>
                  </a:gs>
                </a:gsLst>
                <a:lin ang="54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/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8AD938E0-18C0-4871-8985-BECC1654E15C}"/>
                </a:ext>
              </a:extLst>
            </p:cNvPr>
            <p:cNvSpPr/>
            <p:nvPr/>
          </p:nvSpPr>
          <p:spPr>
            <a:xfrm>
              <a:off x="-2707221" y="-2836881"/>
              <a:ext cx="5898473" cy="7411391"/>
            </a:xfrm>
            <a:custGeom>
              <a:avLst/>
              <a:gdLst>
                <a:gd name="connsiteX0" fmla="*/ 3840480 w 3866473"/>
                <a:gd name="connsiteY0" fmla="*/ 121591 h 5379391"/>
                <a:gd name="connsiteX1" fmla="*/ 3764280 w 3866473"/>
                <a:gd name="connsiteY1" fmla="*/ 213031 h 5379391"/>
                <a:gd name="connsiteX2" fmla="*/ 3017520 w 3866473"/>
                <a:gd name="connsiteY2" fmla="*/ 2087551 h 5379391"/>
                <a:gd name="connsiteX3" fmla="*/ 3307080 w 3866473"/>
                <a:gd name="connsiteY3" fmla="*/ 4038271 h 5379391"/>
                <a:gd name="connsiteX4" fmla="*/ 1066800 w 3866473"/>
                <a:gd name="connsiteY4" fmla="*/ 4480231 h 5379391"/>
                <a:gd name="connsiteX5" fmla="*/ 0 w 3866473"/>
                <a:gd name="connsiteY5" fmla="*/ 5379391 h 537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6473" h="5379391">
                  <a:moveTo>
                    <a:pt x="3840480" y="121591"/>
                  </a:moveTo>
                  <a:cubicBezTo>
                    <a:pt x="3870960" y="3481"/>
                    <a:pt x="3901440" y="-114629"/>
                    <a:pt x="3764280" y="213031"/>
                  </a:cubicBezTo>
                  <a:cubicBezTo>
                    <a:pt x="3627120" y="540691"/>
                    <a:pt x="3093720" y="1450011"/>
                    <a:pt x="3017520" y="2087551"/>
                  </a:cubicBezTo>
                  <a:cubicBezTo>
                    <a:pt x="2941320" y="2725091"/>
                    <a:pt x="3632200" y="3639491"/>
                    <a:pt x="3307080" y="4038271"/>
                  </a:cubicBezTo>
                  <a:cubicBezTo>
                    <a:pt x="2981960" y="4437051"/>
                    <a:pt x="1617980" y="4256711"/>
                    <a:pt x="1066800" y="4480231"/>
                  </a:cubicBezTo>
                  <a:cubicBezTo>
                    <a:pt x="515620" y="4703751"/>
                    <a:pt x="257810" y="5041571"/>
                    <a:pt x="0" y="5379391"/>
                  </a:cubicBezTo>
                </a:path>
              </a:pathLst>
            </a:custGeom>
            <a:noFill/>
            <a:ln w="12700" cap="flat" cmpd="sng" algn="ctr">
              <a:gradFill flip="none" rotWithShape="1">
                <a:gsLst>
                  <a:gs pos="0">
                    <a:srgbClr val="D67F25">
                      <a:alpha val="0"/>
                    </a:srgbClr>
                  </a:gs>
                  <a:gs pos="49700">
                    <a:srgbClr val="EAB566"/>
                  </a:gs>
                  <a:gs pos="100000">
                    <a:srgbClr val="FEECA7">
                      <a:alpha val="0"/>
                    </a:srgbClr>
                  </a:gs>
                </a:gsLst>
                <a:lin ang="54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933A24CA-BB0E-44E3-A3F0-4F0247D33E97}"/>
                </a:ext>
              </a:extLst>
            </p:cNvPr>
            <p:cNvSpPr/>
            <p:nvPr/>
          </p:nvSpPr>
          <p:spPr>
            <a:xfrm>
              <a:off x="-2453221" y="-2582881"/>
              <a:ext cx="5390473" cy="6903391"/>
            </a:xfrm>
            <a:custGeom>
              <a:avLst/>
              <a:gdLst>
                <a:gd name="connsiteX0" fmla="*/ 3840480 w 3866473"/>
                <a:gd name="connsiteY0" fmla="*/ 121591 h 5379391"/>
                <a:gd name="connsiteX1" fmla="*/ 3764280 w 3866473"/>
                <a:gd name="connsiteY1" fmla="*/ 213031 h 5379391"/>
                <a:gd name="connsiteX2" fmla="*/ 3017520 w 3866473"/>
                <a:gd name="connsiteY2" fmla="*/ 2087551 h 5379391"/>
                <a:gd name="connsiteX3" fmla="*/ 3307080 w 3866473"/>
                <a:gd name="connsiteY3" fmla="*/ 4038271 h 5379391"/>
                <a:gd name="connsiteX4" fmla="*/ 1066800 w 3866473"/>
                <a:gd name="connsiteY4" fmla="*/ 4480231 h 5379391"/>
                <a:gd name="connsiteX5" fmla="*/ 0 w 3866473"/>
                <a:gd name="connsiteY5" fmla="*/ 5379391 h 537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6473" h="5379391">
                  <a:moveTo>
                    <a:pt x="3840480" y="121591"/>
                  </a:moveTo>
                  <a:cubicBezTo>
                    <a:pt x="3870960" y="3481"/>
                    <a:pt x="3901440" y="-114629"/>
                    <a:pt x="3764280" y="213031"/>
                  </a:cubicBezTo>
                  <a:cubicBezTo>
                    <a:pt x="3627120" y="540691"/>
                    <a:pt x="3093720" y="1450011"/>
                    <a:pt x="3017520" y="2087551"/>
                  </a:cubicBezTo>
                  <a:cubicBezTo>
                    <a:pt x="2941320" y="2725091"/>
                    <a:pt x="3632200" y="3639491"/>
                    <a:pt x="3307080" y="4038271"/>
                  </a:cubicBezTo>
                  <a:cubicBezTo>
                    <a:pt x="2981960" y="4437051"/>
                    <a:pt x="1617980" y="4256711"/>
                    <a:pt x="1066800" y="4480231"/>
                  </a:cubicBezTo>
                  <a:cubicBezTo>
                    <a:pt x="515620" y="4703751"/>
                    <a:pt x="257810" y="5041571"/>
                    <a:pt x="0" y="5379391"/>
                  </a:cubicBezTo>
                </a:path>
              </a:pathLst>
            </a:custGeom>
            <a:noFill/>
            <a:ln w="12700" cap="flat" cmpd="sng" algn="ctr">
              <a:gradFill flip="none" rotWithShape="1">
                <a:gsLst>
                  <a:gs pos="0">
                    <a:srgbClr val="D67F25">
                      <a:alpha val="0"/>
                    </a:srgbClr>
                  </a:gs>
                  <a:gs pos="49700">
                    <a:srgbClr val="EAB566"/>
                  </a:gs>
                  <a:gs pos="100000">
                    <a:srgbClr val="FEECA7">
                      <a:alpha val="0"/>
                    </a:srgbClr>
                  </a:gs>
                </a:gsLst>
                <a:lin ang="54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54A55ED1-83A1-44D1-A5A0-C05E8E3E3F0E}"/>
                </a:ext>
              </a:extLst>
            </p:cNvPr>
            <p:cNvSpPr/>
            <p:nvPr/>
          </p:nvSpPr>
          <p:spPr>
            <a:xfrm>
              <a:off x="-2199221" y="-2328881"/>
              <a:ext cx="4882473" cy="6395391"/>
            </a:xfrm>
            <a:custGeom>
              <a:avLst/>
              <a:gdLst>
                <a:gd name="connsiteX0" fmla="*/ 3840480 w 3866473"/>
                <a:gd name="connsiteY0" fmla="*/ 121591 h 5379391"/>
                <a:gd name="connsiteX1" fmla="*/ 3764280 w 3866473"/>
                <a:gd name="connsiteY1" fmla="*/ 213031 h 5379391"/>
                <a:gd name="connsiteX2" fmla="*/ 3017520 w 3866473"/>
                <a:gd name="connsiteY2" fmla="*/ 2087551 h 5379391"/>
                <a:gd name="connsiteX3" fmla="*/ 3307080 w 3866473"/>
                <a:gd name="connsiteY3" fmla="*/ 4038271 h 5379391"/>
                <a:gd name="connsiteX4" fmla="*/ 1066800 w 3866473"/>
                <a:gd name="connsiteY4" fmla="*/ 4480231 h 5379391"/>
                <a:gd name="connsiteX5" fmla="*/ 0 w 3866473"/>
                <a:gd name="connsiteY5" fmla="*/ 5379391 h 537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6473" h="5379391">
                  <a:moveTo>
                    <a:pt x="3840480" y="121591"/>
                  </a:moveTo>
                  <a:cubicBezTo>
                    <a:pt x="3870960" y="3481"/>
                    <a:pt x="3901440" y="-114629"/>
                    <a:pt x="3764280" y="213031"/>
                  </a:cubicBezTo>
                  <a:cubicBezTo>
                    <a:pt x="3627120" y="540691"/>
                    <a:pt x="3093720" y="1450011"/>
                    <a:pt x="3017520" y="2087551"/>
                  </a:cubicBezTo>
                  <a:cubicBezTo>
                    <a:pt x="2941320" y="2725091"/>
                    <a:pt x="3632200" y="3639491"/>
                    <a:pt x="3307080" y="4038271"/>
                  </a:cubicBezTo>
                  <a:cubicBezTo>
                    <a:pt x="2981960" y="4437051"/>
                    <a:pt x="1617980" y="4256711"/>
                    <a:pt x="1066800" y="4480231"/>
                  </a:cubicBezTo>
                  <a:cubicBezTo>
                    <a:pt x="515620" y="4703751"/>
                    <a:pt x="257810" y="5041571"/>
                    <a:pt x="0" y="5379391"/>
                  </a:cubicBezTo>
                </a:path>
              </a:pathLst>
            </a:custGeom>
            <a:noFill/>
            <a:ln w="12700" cap="flat" cmpd="sng" algn="ctr">
              <a:gradFill flip="none" rotWithShape="1">
                <a:gsLst>
                  <a:gs pos="0">
                    <a:srgbClr val="D67F25">
                      <a:alpha val="0"/>
                    </a:srgbClr>
                  </a:gs>
                  <a:gs pos="49700">
                    <a:srgbClr val="EAB566"/>
                  </a:gs>
                  <a:gs pos="100000">
                    <a:srgbClr val="FEECA7">
                      <a:alpha val="0"/>
                    </a:srgbClr>
                  </a:gs>
                </a:gsLst>
                <a:lin ang="54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AC4EC3EE-F057-484B-B524-80F0D0C8C834}"/>
                </a:ext>
              </a:extLst>
            </p:cNvPr>
            <p:cNvSpPr/>
            <p:nvPr/>
          </p:nvSpPr>
          <p:spPr>
            <a:xfrm>
              <a:off x="-1945221" y="-2074881"/>
              <a:ext cx="4374473" cy="5887391"/>
            </a:xfrm>
            <a:custGeom>
              <a:avLst/>
              <a:gdLst>
                <a:gd name="connsiteX0" fmla="*/ 3840480 w 3866473"/>
                <a:gd name="connsiteY0" fmla="*/ 121591 h 5379391"/>
                <a:gd name="connsiteX1" fmla="*/ 3764280 w 3866473"/>
                <a:gd name="connsiteY1" fmla="*/ 213031 h 5379391"/>
                <a:gd name="connsiteX2" fmla="*/ 3017520 w 3866473"/>
                <a:gd name="connsiteY2" fmla="*/ 2087551 h 5379391"/>
                <a:gd name="connsiteX3" fmla="*/ 3307080 w 3866473"/>
                <a:gd name="connsiteY3" fmla="*/ 4038271 h 5379391"/>
                <a:gd name="connsiteX4" fmla="*/ 1066800 w 3866473"/>
                <a:gd name="connsiteY4" fmla="*/ 4480231 h 5379391"/>
                <a:gd name="connsiteX5" fmla="*/ 0 w 3866473"/>
                <a:gd name="connsiteY5" fmla="*/ 5379391 h 537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6473" h="5379391">
                  <a:moveTo>
                    <a:pt x="3840480" y="121591"/>
                  </a:moveTo>
                  <a:cubicBezTo>
                    <a:pt x="3870960" y="3481"/>
                    <a:pt x="3901440" y="-114629"/>
                    <a:pt x="3764280" y="213031"/>
                  </a:cubicBezTo>
                  <a:cubicBezTo>
                    <a:pt x="3627120" y="540691"/>
                    <a:pt x="3093720" y="1450011"/>
                    <a:pt x="3017520" y="2087551"/>
                  </a:cubicBezTo>
                  <a:cubicBezTo>
                    <a:pt x="2941320" y="2725091"/>
                    <a:pt x="3632200" y="3639491"/>
                    <a:pt x="3307080" y="4038271"/>
                  </a:cubicBezTo>
                  <a:cubicBezTo>
                    <a:pt x="2981960" y="4437051"/>
                    <a:pt x="1617980" y="4256711"/>
                    <a:pt x="1066800" y="4480231"/>
                  </a:cubicBezTo>
                  <a:cubicBezTo>
                    <a:pt x="515620" y="4703751"/>
                    <a:pt x="257810" y="5041571"/>
                    <a:pt x="0" y="5379391"/>
                  </a:cubicBezTo>
                </a:path>
              </a:pathLst>
            </a:custGeom>
            <a:noFill/>
            <a:ln w="12700" cap="flat" cmpd="sng" algn="ctr">
              <a:gradFill flip="none" rotWithShape="1">
                <a:gsLst>
                  <a:gs pos="0">
                    <a:srgbClr val="D67F25">
                      <a:alpha val="0"/>
                    </a:srgbClr>
                  </a:gs>
                  <a:gs pos="49700">
                    <a:srgbClr val="EAB566"/>
                  </a:gs>
                  <a:gs pos="100000">
                    <a:srgbClr val="FEECA7">
                      <a:alpha val="0"/>
                    </a:srgbClr>
                  </a:gs>
                </a:gsLst>
                <a:lin ang="54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A76C3686-C0A4-4CCE-A6DA-454E5FEAB7E6}"/>
                </a:ext>
              </a:extLst>
            </p:cNvPr>
            <p:cNvSpPr/>
            <p:nvPr/>
          </p:nvSpPr>
          <p:spPr>
            <a:xfrm>
              <a:off x="-1691221" y="-1820881"/>
              <a:ext cx="3866473" cy="5379391"/>
            </a:xfrm>
            <a:custGeom>
              <a:avLst/>
              <a:gdLst>
                <a:gd name="connsiteX0" fmla="*/ 3840480 w 3866473"/>
                <a:gd name="connsiteY0" fmla="*/ 121591 h 5379391"/>
                <a:gd name="connsiteX1" fmla="*/ 3764280 w 3866473"/>
                <a:gd name="connsiteY1" fmla="*/ 213031 h 5379391"/>
                <a:gd name="connsiteX2" fmla="*/ 3017520 w 3866473"/>
                <a:gd name="connsiteY2" fmla="*/ 2087551 h 5379391"/>
                <a:gd name="connsiteX3" fmla="*/ 3307080 w 3866473"/>
                <a:gd name="connsiteY3" fmla="*/ 4038271 h 5379391"/>
                <a:gd name="connsiteX4" fmla="*/ 1066800 w 3866473"/>
                <a:gd name="connsiteY4" fmla="*/ 4480231 h 5379391"/>
                <a:gd name="connsiteX5" fmla="*/ 0 w 3866473"/>
                <a:gd name="connsiteY5" fmla="*/ 5379391 h 537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6473" h="5379391">
                  <a:moveTo>
                    <a:pt x="3840480" y="121591"/>
                  </a:moveTo>
                  <a:cubicBezTo>
                    <a:pt x="3870960" y="3481"/>
                    <a:pt x="3901440" y="-114629"/>
                    <a:pt x="3764280" y="213031"/>
                  </a:cubicBezTo>
                  <a:cubicBezTo>
                    <a:pt x="3627120" y="540691"/>
                    <a:pt x="3093720" y="1450011"/>
                    <a:pt x="3017520" y="2087551"/>
                  </a:cubicBezTo>
                  <a:cubicBezTo>
                    <a:pt x="2941320" y="2725091"/>
                    <a:pt x="3632200" y="3639491"/>
                    <a:pt x="3307080" y="4038271"/>
                  </a:cubicBezTo>
                  <a:cubicBezTo>
                    <a:pt x="2981960" y="4437051"/>
                    <a:pt x="1617980" y="4256711"/>
                    <a:pt x="1066800" y="4480231"/>
                  </a:cubicBezTo>
                  <a:cubicBezTo>
                    <a:pt x="515620" y="4703751"/>
                    <a:pt x="257810" y="5041571"/>
                    <a:pt x="0" y="5379391"/>
                  </a:cubicBezTo>
                </a:path>
              </a:pathLst>
            </a:custGeom>
            <a:noFill/>
            <a:ln>
              <a:gradFill>
                <a:gsLst>
                  <a:gs pos="0">
                    <a:srgbClr val="D67F25">
                      <a:alpha val="0"/>
                    </a:srgbClr>
                  </a:gs>
                  <a:gs pos="49700">
                    <a:srgbClr val="EAB566"/>
                  </a:gs>
                  <a:gs pos="100000">
                    <a:srgbClr val="FEECA7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/>
            </a:p>
          </p:txBody>
        </p:sp>
      </p:grpSp>
      <p:sp>
        <p:nvSpPr>
          <p:cNvPr id="73" name="文本框 72">
            <a:extLst>
              <a:ext uri="{FF2B5EF4-FFF2-40B4-BE49-F238E27FC236}">
                <a16:creationId xmlns:a16="http://schemas.microsoft.com/office/drawing/2014/main" id="{616B1FFB-FAA0-4548-A326-3F0AD1FDAC59}"/>
              </a:ext>
            </a:extLst>
          </p:cNvPr>
          <p:cNvSpPr txBox="1"/>
          <p:nvPr/>
        </p:nvSpPr>
        <p:spPr>
          <a:xfrm>
            <a:off x="275368" y="314579"/>
            <a:ext cx="4860626" cy="74879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Hans" sz="4266" b="1" dirty="0">
                <a:gradFill>
                  <a:gsLst>
                    <a:gs pos="0">
                      <a:srgbClr val="FEECA7"/>
                    </a:gs>
                    <a:gs pos="100000">
                      <a:srgbClr val="D67F25"/>
                    </a:gs>
                  </a:gsLst>
                  <a:lin ang="5400000" scaled="1"/>
                </a:gradFill>
                <a:latin typeface="FangSong" panose="02010609060101010101" pitchFamily="49" charset="-122"/>
                <a:ea typeface="FangSong" panose="02010609060101010101" pitchFamily="49" charset="-122"/>
              </a:rPr>
              <a:t>1.</a:t>
            </a:r>
            <a:r>
              <a:rPr lang="zh-Hans" altLang="en-US" sz="4266" b="1" dirty="0">
                <a:gradFill>
                  <a:gsLst>
                    <a:gs pos="0">
                      <a:srgbClr val="FEECA7"/>
                    </a:gs>
                    <a:gs pos="100000">
                      <a:srgbClr val="D67F25"/>
                    </a:gs>
                  </a:gsLst>
                  <a:lin ang="5400000" scaled="1"/>
                </a:gradFill>
                <a:latin typeface="FangSong" panose="02010609060101010101" pitchFamily="49" charset="-122"/>
                <a:ea typeface="FangSong" panose="02010609060101010101" pitchFamily="49" charset="-122"/>
              </a:rPr>
              <a:t> 背景｜内容概述</a:t>
            </a:r>
            <a:endParaRPr lang="zh-CN" altLang="en-US" sz="4266" b="1" dirty="0">
              <a:gradFill>
                <a:gsLst>
                  <a:gs pos="0">
                    <a:srgbClr val="FEECA7"/>
                  </a:gs>
                  <a:gs pos="100000">
                    <a:srgbClr val="D67F25"/>
                  </a:gs>
                </a:gsLst>
                <a:lin ang="5400000" scaled="1"/>
              </a:gradFill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68550DFA-EE43-4E57-9115-E9BD06E11293}"/>
              </a:ext>
            </a:extLst>
          </p:cNvPr>
          <p:cNvSpPr txBox="1"/>
          <p:nvPr/>
        </p:nvSpPr>
        <p:spPr>
          <a:xfrm>
            <a:off x="2411706" y="2710827"/>
            <a:ext cx="4500617" cy="437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hangingPunct="0">
              <a:lnSpc>
                <a:spcPct val="200000"/>
              </a:lnSpc>
            </a:pPr>
            <a:r>
              <a:rPr lang="zh-CN" altLang="en-US" sz="1423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输入您的文本文字，更改文字的颜色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7CE5D91-B99B-44C7-9D55-EDE004042FF8}"/>
              </a:ext>
            </a:extLst>
          </p:cNvPr>
          <p:cNvCxnSpPr>
            <a:cxnSpLocks/>
          </p:cNvCxnSpPr>
          <p:nvPr/>
        </p:nvCxnSpPr>
        <p:spPr>
          <a:xfrm flipH="1">
            <a:off x="6961488" y="4513392"/>
            <a:ext cx="550842" cy="0"/>
          </a:xfrm>
          <a:prstGeom prst="line">
            <a:avLst/>
          </a:prstGeom>
          <a:ln>
            <a:gradFill>
              <a:gsLst>
                <a:gs pos="0">
                  <a:srgbClr val="F0C478"/>
                </a:gs>
                <a:gs pos="100000">
                  <a:srgbClr val="F0C478">
                    <a:alpha val="0"/>
                  </a:srgb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E8CD179A-3280-49EC-85F4-C748644729CA}"/>
              </a:ext>
            </a:extLst>
          </p:cNvPr>
          <p:cNvCxnSpPr>
            <a:cxnSpLocks/>
          </p:cNvCxnSpPr>
          <p:nvPr/>
        </p:nvCxnSpPr>
        <p:spPr>
          <a:xfrm flipH="1">
            <a:off x="6211983" y="4621754"/>
            <a:ext cx="1065564" cy="0"/>
          </a:xfrm>
          <a:prstGeom prst="line">
            <a:avLst/>
          </a:prstGeom>
          <a:ln>
            <a:gradFill>
              <a:gsLst>
                <a:gs pos="0">
                  <a:srgbClr val="F0C478"/>
                </a:gs>
                <a:gs pos="100000">
                  <a:srgbClr val="F0C478">
                    <a:alpha val="0"/>
                  </a:srgb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46FE8988-6BFC-4381-84E0-96DDBC79FF81}"/>
              </a:ext>
            </a:extLst>
          </p:cNvPr>
          <p:cNvCxnSpPr>
            <a:cxnSpLocks/>
          </p:cNvCxnSpPr>
          <p:nvPr/>
        </p:nvCxnSpPr>
        <p:spPr>
          <a:xfrm flipH="1">
            <a:off x="3091403" y="2331954"/>
            <a:ext cx="550842" cy="0"/>
          </a:xfrm>
          <a:prstGeom prst="line">
            <a:avLst/>
          </a:prstGeom>
          <a:ln>
            <a:gradFill>
              <a:gsLst>
                <a:gs pos="0">
                  <a:srgbClr val="F0C478"/>
                </a:gs>
                <a:gs pos="100000">
                  <a:srgbClr val="F0C478">
                    <a:alpha val="0"/>
                  </a:srgb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4814F077-89D8-4C5D-8447-B728A1910E54}"/>
              </a:ext>
            </a:extLst>
          </p:cNvPr>
          <p:cNvCxnSpPr>
            <a:cxnSpLocks/>
          </p:cNvCxnSpPr>
          <p:nvPr/>
        </p:nvCxnSpPr>
        <p:spPr>
          <a:xfrm flipH="1">
            <a:off x="2341897" y="2440317"/>
            <a:ext cx="1065564" cy="0"/>
          </a:xfrm>
          <a:prstGeom prst="line">
            <a:avLst/>
          </a:prstGeom>
          <a:ln>
            <a:gradFill>
              <a:gsLst>
                <a:gs pos="0">
                  <a:srgbClr val="F0C478"/>
                </a:gs>
                <a:gs pos="100000">
                  <a:srgbClr val="F0C478">
                    <a:alpha val="0"/>
                  </a:srgb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92DFB55C-9486-46E9-9672-2642257B185C}"/>
              </a:ext>
            </a:extLst>
          </p:cNvPr>
          <p:cNvGrpSpPr/>
          <p:nvPr/>
        </p:nvGrpSpPr>
        <p:grpSpPr>
          <a:xfrm rot="5400000">
            <a:off x="10614661" y="-1815889"/>
            <a:ext cx="5301078" cy="6197532"/>
            <a:chOff x="-4231221" y="-4360881"/>
            <a:chExt cx="8946473" cy="10459391"/>
          </a:xfrm>
        </p:grpSpPr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BB73432D-A837-4638-A450-215A2F92E202}"/>
                </a:ext>
              </a:extLst>
            </p:cNvPr>
            <p:cNvSpPr/>
            <p:nvPr/>
          </p:nvSpPr>
          <p:spPr>
            <a:xfrm>
              <a:off x="-4231221" y="-4360881"/>
              <a:ext cx="8946473" cy="10459391"/>
            </a:xfrm>
            <a:custGeom>
              <a:avLst/>
              <a:gdLst>
                <a:gd name="connsiteX0" fmla="*/ 3840480 w 3866473"/>
                <a:gd name="connsiteY0" fmla="*/ 121591 h 5379391"/>
                <a:gd name="connsiteX1" fmla="*/ 3764280 w 3866473"/>
                <a:gd name="connsiteY1" fmla="*/ 213031 h 5379391"/>
                <a:gd name="connsiteX2" fmla="*/ 3017520 w 3866473"/>
                <a:gd name="connsiteY2" fmla="*/ 2087551 h 5379391"/>
                <a:gd name="connsiteX3" fmla="*/ 3307080 w 3866473"/>
                <a:gd name="connsiteY3" fmla="*/ 4038271 h 5379391"/>
                <a:gd name="connsiteX4" fmla="*/ 1066800 w 3866473"/>
                <a:gd name="connsiteY4" fmla="*/ 4480231 h 5379391"/>
                <a:gd name="connsiteX5" fmla="*/ 0 w 3866473"/>
                <a:gd name="connsiteY5" fmla="*/ 5379391 h 537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6473" h="5379391">
                  <a:moveTo>
                    <a:pt x="3840480" y="121591"/>
                  </a:moveTo>
                  <a:cubicBezTo>
                    <a:pt x="3870960" y="3481"/>
                    <a:pt x="3901440" y="-114629"/>
                    <a:pt x="3764280" y="213031"/>
                  </a:cubicBezTo>
                  <a:cubicBezTo>
                    <a:pt x="3627120" y="540691"/>
                    <a:pt x="3093720" y="1450011"/>
                    <a:pt x="3017520" y="2087551"/>
                  </a:cubicBezTo>
                  <a:cubicBezTo>
                    <a:pt x="2941320" y="2725091"/>
                    <a:pt x="3632200" y="3639491"/>
                    <a:pt x="3307080" y="4038271"/>
                  </a:cubicBezTo>
                  <a:cubicBezTo>
                    <a:pt x="2981960" y="4437051"/>
                    <a:pt x="1617980" y="4256711"/>
                    <a:pt x="1066800" y="4480231"/>
                  </a:cubicBezTo>
                  <a:cubicBezTo>
                    <a:pt x="515620" y="4703751"/>
                    <a:pt x="257810" y="5041571"/>
                    <a:pt x="0" y="5379391"/>
                  </a:cubicBezTo>
                </a:path>
              </a:pathLst>
            </a:custGeom>
            <a:noFill/>
            <a:ln w="12700" cap="flat" cmpd="sng" algn="ctr">
              <a:gradFill flip="none" rotWithShape="1">
                <a:gsLst>
                  <a:gs pos="0">
                    <a:srgbClr val="D67F25">
                      <a:alpha val="0"/>
                    </a:srgbClr>
                  </a:gs>
                  <a:gs pos="49700">
                    <a:srgbClr val="EAB566"/>
                  </a:gs>
                  <a:gs pos="100000">
                    <a:srgbClr val="FEECA7">
                      <a:alpha val="0"/>
                    </a:srgbClr>
                  </a:gs>
                </a:gsLst>
                <a:lin ang="54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83F89A65-4DBB-44A2-912A-C63FBE0BAE90}"/>
                </a:ext>
              </a:extLst>
            </p:cNvPr>
            <p:cNvSpPr/>
            <p:nvPr/>
          </p:nvSpPr>
          <p:spPr>
            <a:xfrm>
              <a:off x="-3977221" y="-4106881"/>
              <a:ext cx="8438473" cy="9951391"/>
            </a:xfrm>
            <a:custGeom>
              <a:avLst/>
              <a:gdLst>
                <a:gd name="connsiteX0" fmla="*/ 3840480 w 3866473"/>
                <a:gd name="connsiteY0" fmla="*/ 121591 h 5379391"/>
                <a:gd name="connsiteX1" fmla="*/ 3764280 w 3866473"/>
                <a:gd name="connsiteY1" fmla="*/ 213031 h 5379391"/>
                <a:gd name="connsiteX2" fmla="*/ 3017520 w 3866473"/>
                <a:gd name="connsiteY2" fmla="*/ 2087551 h 5379391"/>
                <a:gd name="connsiteX3" fmla="*/ 3307080 w 3866473"/>
                <a:gd name="connsiteY3" fmla="*/ 4038271 h 5379391"/>
                <a:gd name="connsiteX4" fmla="*/ 1066800 w 3866473"/>
                <a:gd name="connsiteY4" fmla="*/ 4480231 h 5379391"/>
                <a:gd name="connsiteX5" fmla="*/ 0 w 3866473"/>
                <a:gd name="connsiteY5" fmla="*/ 5379391 h 537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6473" h="5379391">
                  <a:moveTo>
                    <a:pt x="3840480" y="121591"/>
                  </a:moveTo>
                  <a:cubicBezTo>
                    <a:pt x="3870960" y="3481"/>
                    <a:pt x="3901440" y="-114629"/>
                    <a:pt x="3764280" y="213031"/>
                  </a:cubicBezTo>
                  <a:cubicBezTo>
                    <a:pt x="3627120" y="540691"/>
                    <a:pt x="3093720" y="1450011"/>
                    <a:pt x="3017520" y="2087551"/>
                  </a:cubicBezTo>
                  <a:cubicBezTo>
                    <a:pt x="2941320" y="2725091"/>
                    <a:pt x="3632200" y="3639491"/>
                    <a:pt x="3307080" y="4038271"/>
                  </a:cubicBezTo>
                  <a:cubicBezTo>
                    <a:pt x="2981960" y="4437051"/>
                    <a:pt x="1617980" y="4256711"/>
                    <a:pt x="1066800" y="4480231"/>
                  </a:cubicBezTo>
                  <a:cubicBezTo>
                    <a:pt x="515620" y="4703751"/>
                    <a:pt x="257810" y="5041571"/>
                    <a:pt x="0" y="5379391"/>
                  </a:cubicBezTo>
                </a:path>
              </a:pathLst>
            </a:custGeom>
            <a:noFill/>
            <a:ln w="12700" cap="flat" cmpd="sng" algn="ctr">
              <a:gradFill flip="none" rotWithShape="1">
                <a:gsLst>
                  <a:gs pos="0">
                    <a:srgbClr val="D67F25">
                      <a:alpha val="0"/>
                    </a:srgbClr>
                  </a:gs>
                  <a:gs pos="49700">
                    <a:srgbClr val="EAB566"/>
                  </a:gs>
                  <a:gs pos="100000">
                    <a:srgbClr val="FEECA7">
                      <a:alpha val="0"/>
                    </a:srgbClr>
                  </a:gs>
                </a:gsLst>
                <a:lin ang="54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/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C3254AF1-6C74-4954-AA42-BDD918BFC439}"/>
                </a:ext>
              </a:extLst>
            </p:cNvPr>
            <p:cNvSpPr/>
            <p:nvPr/>
          </p:nvSpPr>
          <p:spPr>
            <a:xfrm>
              <a:off x="-3723221" y="-3852881"/>
              <a:ext cx="7930473" cy="9443391"/>
            </a:xfrm>
            <a:custGeom>
              <a:avLst/>
              <a:gdLst>
                <a:gd name="connsiteX0" fmla="*/ 3840480 w 3866473"/>
                <a:gd name="connsiteY0" fmla="*/ 121591 h 5379391"/>
                <a:gd name="connsiteX1" fmla="*/ 3764280 w 3866473"/>
                <a:gd name="connsiteY1" fmla="*/ 213031 h 5379391"/>
                <a:gd name="connsiteX2" fmla="*/ 3017520 w 3866473"/>
                <a:gd name="connsiteY2" fmla="*/ 2087551 h 5379391"/>
                <a:gd name="connsiteX3" fmla="*/ 3307080 w 3866473"/>
                <a:gd name="connsiteY3" fmla="*/ 4038271 h 5379391"/>
                <a:gd name="connsiteX4" fmla="*/ 1066800 w 3866473"/>
                <a:gd name="connsiteY4" fmla="*/ 4480231 h 5379391"/>
                <a:gd name="connsiteX5" fmla="*/ 0 w 3866473"/>
                <a:gd name="connsiteY5" fmla="*/ 5379391 h 537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6473" h="5379391">
                  <a:moveTo>
                    <a:pt x="3840480" y="121591"/>
                  </a:moveTo>
                  <a:cubicBezTo>
                    <a:pt x="3870960" y="3481"/>
                    <a:pt x="3901440" y="-114629"/>
                    <a:pt x="3764280" y="213031"/>
                  </a:cubicBezTo>
                  <a:cubicBezTo>
                    <a:pt x="3627120" y="540691"/>
                    <a:pt x="3093720" y="1450011"/>
                    <a:pt x="3017520" y="2087551"/>
                  </a:cubicBezTo>
                  <a:cubicBezTo>
                    <a:pt x="2941320" y="2725091"/>
                    <a:pt x="3632200" y="3639491"/>
                    <a:pt x="3307080" y="4038271"/>
                  </a:cubicBezTo>
                  <a:cubicBezTo>
                    <a:pt x="2981960" y="4437051"/>
                    <a:pt x="1617980" y="4256711"/>
                    <a:pt x="1066800" y="4480231"/>
                  </a:cubicBezTo>
                  <a:cubicBezTo>
                    <a:pt x="515620" y="4703751"/>
                    <a:pt x="257810" y="5041571"/>
                    <a:pt x="0" y="5379391"/>
                  </a:cubicBezTo>
                </a:path>
              </a:pathLst>
            </a:custGeom>
            <a:noFill/>
            <a:ln w="12700" cap="flat" cmpd="sng" algn="ctr">
              <a:gradFill flip="none" rotWithShape="1">
                <a:gsLst>
                  <a:gs pos="0">
                    <a:srgbClr val="D67F25">
                      <a:alpha val="0"/>
                    </a:srgbClr>
                  </a:gs>
                  <a:gs pos="49700">
                    <a:srgbClr val="EAB566"/>
                  </a:gs>
                  <a:gs pos="100000">
                    <a:srgbClr val="FEECA7">
                      <a:alpha val="0"/>
                    </a:srgbClr>
                  </a:gs>
                </a:gsLst>
                <a:lin ang="54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/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152EB1B0-0C91-4550-92CF-EC10E2A4C808}"/>
                </a:ext>
              </a:extLst>
            </p:cNvPr>
            <p:cNvSpPr/>
            <p:nvPr/>
          </p:nvSpPr>
          <p:spPr>
            <a:xfrm>
              <a:off x="-3469221" y="-3598881"/>
              <a:ext cx="7422473" cy="8935391"/>
            </a:xfrm>
            <a:custGeom>
              <a:avLst/>
              <a:gdLst>
                <a:gd name="connsiteX0" fmla="*/ 3840480 w 3866473"/>
                <a:gd name="connsiteY0" fmla="*/ 121591 h 5379391"/>
                <a:gd name="connsiteX1" fmla="*/ 3764280 w 3866473"/>
                <a:gd name="connsiteY1" fmla="*/ 213031 h 5379391"/>
                <a:gd name="connsiteX2" fmla="*/ 3017520 w 3866473"/>
                <a:gd name="connsiteY2" fmla="*/ 2087551 h 5379391"/>
                <a:gd name="connsiteX3" fmla="*/ 3307080 w 3866473"/>
                <a:gd name="connsiteY3" fmla="*/ 4038271 h 5379391"/>
                <a:gd name="connsiteX4" fmla="*/ 1066800 w 3866473"/>
                <a:gd name="connsiteY4" fmla="*/ 4480231 h 5379391"/>
                <a:gd name="connsiteX5" fmla="*/ 0 w 3866473"/>
                <a:gd name="connsiteY5" fmla="*/ 5379391 h 537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6473" h="5379391">
                  <a:moveTo>
                    <a:pt x="3840480" y="121591"/>
                  </a:moveTo>
                  <a:cubicBezTo>
                    <a:pt x="3870960" y="3481"/>
                    <a:pt x="3901440" y="-114629"/>
                    <a:pt x="3764280" y="213031"/>
                  </a:cubicBezTo>
                  <a:cubicBezTo>
                    <a:pt x="3627120" y="540691"/>
                    <a:pt x="3093720" y="1450011"/>
                    <a:pt x="3017520" y="2087551"/>
                  </a:cubicBezTo>
                  <a:cubicBezTo>
                    <a:pt x="2941320" y="2725091"/>
                    <a:pt x="3632200" y="3639491"/>
                    <a:pt x="3307080" y="4038271"/>
                  </a:cubicBezTo>
                  <a:cubicBezTo>
                    <a:pt x="2981960" y="4437051"/>
                    <a:pt x="1617980" y="4256711"/>
                    <a:pt x="1066800" y="4480231"/>
                  </a:cubicBezTo>
                  <a:cubicBezTo>
                    <a:pt x="515620" y="4703751"/>
                    <a:pt x="257810" y="5041571"/>
                    <a:pt x="0" y="5379391"/>
                  </a:cubicBezTo>
                </a:path>
              </a:pathLst>
            </a:custGeom>
            <a:noFill/>
            <a:ln w="12700" cap="flat" cmpd="sng" algn="ctr">
              <a:gradFill flip="none" rotWithShape="1">
                <a:gsLst>
                  <a:gs pos="0">
                    <a:srgbClr val="D67F25">
                      <a:alpha val="0"/>
                    </a:srgbClr>
                  </a:gs>
                  <a:gs pos="49700">
                    <a:srgbClr val="EAB566"/>
                  </a:gs>
                  <a:gs pos="100000">
                    <a:srgbClr val="FEECA7">
                      <a:alpha val="0"/>
                    </a:srgbClr>
                  </a:gs>
                </a:gsLst>
                <a:lin ang="54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83141BB8-880B-40BA-BDF9-583E8AD10809}"/>
                </a:ext>
              </a:extLst>
            </p:cNvPr>
            <p:cNvSpPr/>
            <p:nvPr/>
          </p:nvSpPr>
          <p:spPr>
            <a:xfrm>
              <a:off x="-3215221" y="-3344881"/>
              <a:ext cx="6914473" cy="8427391"/>
            </a:xfrm>
            <a:custGeom>
              <a:avLst/>
              <a:gdLst>
                <a:gd name="connsiteX0" fmla="*/ 3840480 w 3866473"/>
                <a:gd name="connsiteY0" fmla="*/ 121591 h 5379391"/>
                <a:gd name="connsiteX1" fmla="*/ 3764280 w 3866473"/>
                <a:gd name="connsiteY1" fmla="*/ 213031 h 5379391"/>
                <a:gd name="connsiteX2" fmla="*/ 3017520 w 3866473"/>
                <a:gd name="connsiteY2" fmla="*/ 2087551 h 5379391"/>
                <a:gd name="connsiteX3" fmla="*/ 3307080 w 3866473"/>
                <a:gd name="connsiteY3" fmla="*/ 4038271 h 5379391"/>
                <a:gd name="connsiteX4" fmla="*/ 1066800 w 3866473"/>
                <a:gd name="connsiteY4" fmla="*/ 4480231 h 5379391"/>
                <a:gd name="connsiteX5" fmla="*/ 0 w 3866473"/>
                <a:gd name="connsiteY5" fmla="*/ 5379391 h 537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6473" h="5379391">
                  <a:moveTo>
                    <a:pt x="3840480" y="121591"/>
                  </a:moveTo>
                  <a:cubicBezTo>
                    <a:pt x="3870960" y="3481"/>
                    <a:pt x="3901440" y="-114629"/>
                    <a:pt x="3764280" y="213031"/>
                  </a:cubicBezTo>
                  <a:cubicBezTo>
                    <a:pt x="3627120" y="540691"/>
                    <a:pt x="3093720" y="1450011"/>
                    <a:pt x="3017520" y="2087551"/>
                  </a:cubicBezTo>
                  <a:cubicBezTo>
                    <a:pt x="2941320" y="2725091"/>
                    <a:pt x="3632200" y="3639491"/>
                    <a:pt x="3307080" y="4038271"/>
                  </a:cubicBezTo>
                  <a:cubicBezTo>
                    <a:pt x="2981960" y="4437051"/>
                    <a:pt x="1617980" y="4256711"/>
                    <a:pt x="1066800" y="4480231"/>
                  </a:cubicBezTo>
                  <a:cubicBezTo>
                    <a:pt x="515620" y="4703751"/>
                    <a:pt x="257810" y="5041571"/>
                    <a:pt x="0" y="5379391"/>
                  </a:cubicBezTo>
                </a:path>
              </a:pathLst>
            </a:custGeom>
            <a:noFill/>
            <a:ln w="12700" cap="flat" cmpd="sng" algn="ctr">
              <a:gradFill flip="none" rotWithShape="1">
                <a:gsLst>
                  <a:gs pos="0">
                    <a:srgbClr val="D67F25">
                      <a:alpha val="0"/>
                    </a:srgbClr>
                  </a:gs>
                  <a:gs pos="49700">
                    <a:srgbClr val="EAB566"/>
                  </a:gs>
                  <a:gs pos="100000">
                    <a:srgbClr val="FEECA7">
                      <a:alpha val="0"/>
                    </a:srgbClr>
                  </a:gs>
                </a:gsLst>
                <a:lin ang="54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/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0F55BF97-E98C-47AE-8EA8-5BC803E3BE8C}"/>
                </a:ext>
              </a:extLst>
            </p:cNvPr>
            <p:cNvSpPr/>
            <p:nvPr/>
          </p:nvSpPr>
          <p:spPr>
            <a:xfrm>
              <a:off x="-2961221" y="-3090881"/>
              <a:ext cx="6406473" cy="7919391"/>
            </a:xfrm>
            <a:custGeom>
              <a:avLst/>
              <a:gdLst>
                <a:gd name="connsiteX0" fmla="*/ 3840480 w 3866473"/>
                <a:gd name="connsiteY0" fmla="*/ 121591 h 5379391"/>
                <a:gd name="connsiteX1" fmla="*/ 3764280 w 3866473"/>
                <a:gd name="connsiteY1" fmla="*/ 213031 h 5379391"/>
                <a:gd name="connsiteX2" fmla="*/ 3017520 w 3866473"/>
                <a:gd name="connsiteY2" fmla="*/ 2087551 h 5379391"/>
                <a:gd name="connsiteX3" fmla="*/ 3307080 w 3866473"/>
                <a:gd name="connsiteY3" fmla="*/ 4038271 h 5379391"/>
                <a:gd name="connsiteX4" fmla="*/ 1066800 w 3866473"/>
                <a:gd name="connsiteY4" fmla="*/ 4480231 h 5379391"/>
                <a:gd name="connsiteX5" fmla="*/ 0 w 3866473"/>
                <a:gd name="connsiteY5" fmla="*/ 5379391 h 537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6473" h="5379391">
                  <a:moveTo>
                    <a:pt x="3840480" y="121591"/>
                  </a:moveTo>
                  <a:cubicBezTo>
                    <a:pt x="3870960" y="3481"/>
                    <a:pt x="3901440" y="-114629"/>
                    <a:pt x="3764280" y="213031"/>
                  </a:cubicBezTo>
                  <a:cubicBezTo>
                    <a:pt x="3627120" y="540691"/>
                    <a:pt x="3093720" y="1450011"/>
                    <a:pt x="3017520" y="2087551"/>
                  </a:cubicBezTo>
                  <a:cubicBezTo>
                    <a:pt x="2941320" y="2725091"/>
                    <a:pt x="3632200" y="3639491"/>
                    <a:pt x="3307080" y="4038271"/>
                  </a:cubicBezTo>
                  <a:cubicBezTo>
                    <a:pt x="2981960" y="4437051"/>
                    <a:pt x="1617980" y="4256711"/>
                    <a:pt x="1066800" y="4480231"/>
                  </a:cubicBezTo>
                  <a:cubicBezTo>
                    <a:pt x="515620" y="4703751"/>
                    <a:pt x="257810" y="5041571"/>
                    <a:pt x="0" y="5379391"/>
                  </a:cubicBezTo>
                </a:path>
              </a:pathLst>
            </a:custGeom>
            <a:noFill/>
            <a:ln w="12700" cap="flat" cmpd="sng" algn="ctr">
              <a:gradFill flip="none" rotWithShape="1">
                <a:gsLst>
                  <a:gs pos="0">
                    <a:srgbClr val="D67F25">
                      <a:alpha val="0"/>
                    </a:srgbClr>
                  </a:gs>
                  <a:gs pos="49700">
                    <a:srgbClr val="EAB566"/>
                  </a:gs>
                  <a:gs pos="100000">
                    <a:srgbClr val="FEECA7">
                      <a:alpha val="0"/>
                    </a:srgbClr>
                  </a:gs>
                </a:gsLst>
                <a:lin ang="54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/>
            </a:p>
          </p:txBody>
        </p: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3950583B-1BC5-40E2-B8E6-87BCC8EB81C0}"/>
                </a:ext>
              </a:extLst>
            </p:cNvPr>
            <p:cNvSpPr/>
            <p:nvPr/>
          </p:nvSpPr>
          <p:spPr>
            <a:xfrm>
              <a:off x="-2707221" y="-2836881"/>
              <a:ext cx="5898473" cy="7411391"/>
            </a:xfrm>
            <a:custGeom>
              <a:avLst/>
              <a:gdLst>
                <a:gd name="connsiteX0" fmla="*/ 3840480 w 3866473"/>
                <a:gd name="connsiteY0" fmla="*/ 121591 h 5379391"/>
                <a:gd name="connsiteX1" fmla="*/ 3764280 w 3866473"/>
                <a:gd name="connsiteY1" fmla="*/ 213031 h 5379391"/>
                <a:gd name="connsiteX2" fmla="*/ 3017520 w 3866473"/>
                <a:gd name="connsiteY2" fmla="*/ 2087551 h 5379391"/>
                <a:gd name="connsiteX3" fmla="*/ 3307080 w 3866473"/>
                <a:gd name="connsiteY3" fmla="*/ 4038271 h 5379391"/>
                <a:gd name="connsiteX4" fmla="*/ 1066800 w 3866473"/>
                <a:gd name="connsiteY4" fmla="*/ 4480231 h 5379391"/>
                <a:gd name="connsiteX5" fmla="*/ 0 w 3866473"/>
                <a:gd name="connsiteY5" fmla="*/ 5379391 h 537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6473" h="5379391">
                  <a:moveTo>
                    <a:pt x="3840480" y="121591"/>
                  </a:moveTo>
                  <a:cubicBezTo>
                    <a:pt x="3870960" y="3481"/>
                    <a:pt x="3901440" y="-114629"/>
                    <a:pt x="3764280" y="213031"/>
                  </a:cubicBezTo>
                  <a:cubicBezTo>
                    <a:pt x="3627120" y="540691"/>
                    <a:pt x="3093720" y="1450011"/>
                    <a:pt x="3017520" y="2087551"/>
                  </a:cubicBezTo>
                  <a:cubicBezTo>
                    <a:pt x="2941320" y="2725091"/>
                    <a:pt x="3632200" y="3639491"/>
                    <a:pt x="3307080" y="4038271"/>
                  </a:cubicBezTo>
                  <a:cubicBezTo>
                    <a:pt x="2981960" y="4437051"/>
                    <a:pt x="1617980" y="4256711"/>
                    <a:pt x="1066800" y="4480231"/>
                  </a:cubicBezTo>
                  <a:cubicBezTo>
                    <a:pt x="515620" y="4703751"/>
                    <a:pt x="257810" y="5041571"/>
                    <a:pt x="0" y="5379391"/>
                  </a:cubicBezTo>
                </a:path>
              </a:pathLst>
            </a:custGeom>
            <a:noFill/>
            <a:ln w="12700" cap="flat" cmpd="sng" algn="ctr">
              <a:gradFill flip="none" rotWithShape="1">
                <a:gsLst>
                  <a:gs pos="0">
                    <a:srgbClr val="D67F25">
                      <a:alpha val="0"/>
                    </a:srgbClr>
                  </a:gs>
                  <a:gs pos="49700">
                    <a:srgbClr val="EAB566"/>
                  </a:gs>
                  <a:gs pos="100000">
                    <a:srgbClr val="FEECA7">
                      <a:alpha val="0"/>
                    </a:srgbClr>
                  </a:gs>
                </a:gsLst>
                <a:lin ang="54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/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B2F962DA-5333-4329-A2BF-ADFA645DCD99}"/>
                </a:ext>
              </a:extLst>
            </p:cNvPr>
            <p:cNvSpPr/>
            <p:nvPr/>
          </p:nvSpPr>
          <p:spPr>
            <a:xfrm>
              <a:off x="-2453221" y="-2582881"/>
              <a:ext cx="5390473" cy="6903391"/>
            </a:xfrm>
            <a:custGeom>
              <a:avLst/>
              <a:gdLst>
                <a:gd name="connsiteX0" fmla="*/ 3840480 w 3866473"/>
                <a:gd name="connsiteY0" fmla="*/ 121591 h 5379391"/>
                <a:gd name="connsiteX1" fmla="*/ 3764280 w 3866473"/>
                <a:gd name="connsiteY1" fmla="*/ 213031 h 5379391"/>
                <a:gd name="connsiteX2" fmla="*/ 3017520 w 3866473"/>
                <a:gd name="connsiteY2" fmla="*/ 2087551 h 5379391"/>
                <a:gd name="connsiteX3" fmla="*/ 3307080 w 3866473"/>
                <a:gd name="connsiteY3" fmla="*/ 4038271 h 5379391"/>
                <a:gd name="connsiteX4" fmla="*/ 1066800 w 3866473"/>
                <a:gd name="connsiteY4" fmla="*/ 4480231 h 5379391"/>
                <a:gd name="connsiteX5" fmla="*/ 0 w 3866473"/>
                <a:gd name="connsiteY5" fmla="*/ 5379391 h 537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6473" h="5379391">
                  <a:moveTo>
                    <a:pt x="3840480" y="121591"/>
                  </a:moveTo>
                  <a:cubicBezTo>
                    <a:pt x="3870960" y="3481"/>
                    <a:pt x="3901440" y="-114629"/>
                    <a:pt x="3764280" y="213031"/>
                  </a:cubicBezTo>
                  <a:cubicBezTo>
                    <a:pt x="3627120" y="540691"/>
                    <a:pt x="3093720" y="1450011"/>
                    <a:pt x="3017520" y="2087551"/>
                  </a:cubicBezTo>
                  <a:cubicBezTo>
                    <a:pt x="2941320" y="2725091"/>
                    <a:pt x="3632200" y="3639491"/>
                    <a:pt x="3307080" y="4038271"/>
                  </a:cubicBezTo>
                  <a:cubicBezTo>
                    <a:pt x="2981960" y="4437051"/>
                    <a:pt x="1617980" y="4256711"/>
                    <a:pt x="1066800" y="4480231"/>
                  </a:cubicBezTo>
                  <a:cubicBezTo>
                    <a:pt x="515620" y="4703751"/>
                    <a:pt x="257810" y="5041571"/>
                    <a:pt x="0" y="5379391"/>
                  </a:cubicBezTo>
                </a:path>
              </a:pathLst>
            </a:custGeom>
            <a:noFill/>
            <a:ln w="12700" cap="flat" cmpd="sng" algn="ctr">
              <a:gradFill flip="none" rotWithShape="1">
                <a:gsLst>
                  <a:gs pos="0">
                    <a:srgbClr val="D67F25">
                      <a:alpha val="0"/>
                    </a:srgbClr>
                  </a:gs>
                  <a:gs pos="49700">
                    <a:srgbClr val="EAB566"/>
                  </a:gs>
                  <a:gs pos="100000">
                    <a:srgbClr val="FEECA7">
                      <a:alpha val="0"/>
                    </a:srgbClr>
                  </a:gs>
                </a:gsLst>
                <a:lin ang="54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/>
            </a:p>
          </p:txBody>
        </p:sp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D263AE7A-30F0-446D-8483-9EF0B0449B9A}"/>
                </a:ext>
              </a:extLst>
            </p:cNvPr>
            <p:cNvSpPr/>
            <p:nvPr/>
          </p:nvSpPr>
          <p:spPr>
            <a:xfrm>
              <a:off x="-2199221" y="-2328881"/>
              <a:ext cx="4882473" cy="6395391"/>
            </a:xfrm>
            <a:custGeom>
              <a:avLst/>
              <a:gdLst>
                <a:gd name="connsiteX0" fmla="*/ 3840480 w 3866473"/>
                <a:gd name="connsiteY0" fmla="*/ 121591 h 5379391"/>
                <a:gd name="connsiteX1" fmla="*/ 3764280 w 3866473"/>
                <a:gd name="connsiteY1" fmla="*/ 213031 h 5379391"/>
                <a:gd name="connsiteX2" fmla="*/ 3017520 w 3866473"/>
                <a:gd name="connsiteY2" fmla="*/ 2087551 h 5379391"/>
                <a:gd name="connsiteX3" fmla="*/ 3307080 w 3866473"/>
                <a:gd name="connsiteY3" fmla="*/ 4038271 h 5379391"/>
                <a:gd name="connsiteX4" fmla="*/ 1066800 w 3866473"/>
                <a:gd name="connsiteY4" fmla="*/ 4480231 h 5379391"/>
                <a:gd name="connsiteX5" fmla="*/ 0 w 3866473"/>
                <a:gd name="connsiteY5" fmla="*/ 5379391 h 537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6473" h="5379391">
                  <a:moveTo>
                    <a:pt x="3840480" y="121591"/>
                  </a:moveTo>
                  <a:cubicBezTo>
                    <a:pt x="3870960" y="3481"/>
                    <a:pt x="3901440" y="-114629"/>
                    <a:pt x="3764280" y="213031"/>
                  </a:cubicBezTo>
                  <a:cubicBezTo>
                    <a:pt x="3627120" y="540691"/>
                    <a:pt x="3093720" y="1450011"/>
                    <a:pt x="3017520" y="2087551"/>
                  </a:cubicBezTo>
                  <a:cubicBezTo>
                    <a:pt x="2941320" y="2725091"/>
                    <a:pt x="3632200" y="3639491"/>
                    <a:pt x="3307080" y="4038271"/>
                  </a:cubicBezTo>
                  <a:cubicBezTo>
                    <a:pt x="2981960" y="4437051"/>
                    <a:pt x="1617980" y="4256711"/>
                    <a:pt x="1066800" y="4480231"/>
                  </a:cubicBezTo>
                  <a:cubicBezTo>
                    <a:pt x="515620" y="4703751"/>
                    <a:pt x="257810" y="5041571"/>
                    <a:pt x="0" y="5379391"/>
                  </a:cubicBezTo>
                </a:path>
              </a:pathLst>
            </a:custGeom>
            <a:noFill/>
            <a:ln w="12700" cap="flat" cmpd="sng" algn="ctr">
              <a:gradFill flip="none" rotWithShape="1">
                <a:gsLst>
                  <a:gs pos="0">
                    <a:srgbClr val="D67F25">
                      <a:alpha val="0"/>
                    </a:srgbClr>
                  </a:gs>
                  <a:gs pos="49700">
                    <a:srgbClr val="EAB566"/>
                  </a:gs>
                  <a:gs pos="100000">
                    <a:srgbClr val="FEECA7">
                      <a:alpha val="0"/>
                    </a:srgbClr>
                  </a:gs>
                </a:gsLst>
                <a:lin ang="54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/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0EE7DCB9-5BC9-4614-818A-B391974FE6E7}"/>
                </a:ext>
              </a:extLst>
            </p:cNvPr>
            <p:cNvSpPr/>
            <p:nvPr/>
          </p:nvSpPr>
          <p:spPr>
            <a:xfrm>
              <a:off x="-1945221" y="-2074881"/>
              <a:ext cx="4374473" cy="5887391"/>
            </a:xfrm>
            <a:custGeom>
              <a:avLst/>
              <a:gdLst>
                <a:gd name="connsiteX0" fmla="*/ 3840480 w 3866473"/>
                <a:gd name="connsiteY0" fmla="*/ 121591 h 5379391"/>
                <a:gd name="connsiteX1" fmla="*/ 3764280 w 3866473"/>
                <a:gd name="connsiteY1" fmla="*/ 213031 h 5379391"/>
                <a:gd name="connsiteX2" fmla="*/ 3017520 w 3866473"/>
                <a:gd name="connsiteY2" fmla="*/ 2087551 h 5379391"/>
                <a:gd name="connsiteX3" fmla="*/ 3307080 w 3866473"/>
                <a:gd name="connsiteY3" fmla="*/ 4038271 h 5379391"/>
                <a:gd name="connsiteX4" fmla="*/ 1066800 w 3866473"/>
                <a:gd name="connsiteY4" fmla="*/ 4480231 h 5379391"/>
                <a:gd name="connsiteX5" fmla="*/ 0 w 3866473"/>
                <a:gd name="connsiteY5" fmla="*/ 5379391 h 537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6473" h="5379391">
                  <a:moveTo>
                    <a:pt x="3840480" y="121591"/>
                  </a:moveTo>
                  <a:cubicBezTo>
                    <a:pt x="3870960" y="3481"/>
                    <a:pt x="3901440" y="-114629"/>
                    <a:pt x="3764280" y="213031"/>
                  </a:cubicBezTo>
                  <a:cubicBezTo>
                    <a:pt x="3627120" y="540691"/>
                    <a:pt x="3093720" y="1450011"/>
                    <a:pt x="3017520" y="2087551"/>
                  </a:cubicBezTo>
                  <a:cubicBezTo>
                    <a:pt x="2941320" y="2725091"/>
                    <a:pt x="3632200" y="3639491"/>
                    <a:pt x="3307080" y="4038271"/>
                  </a:cubicBezTo>
                  <a:cubicBezTo>
                    <a:pt x="2981960" y="4437051"/>
                    <a:pt x="1617980" y="4256711"/>
                    <a:pt x="1066800" y="4480231"/>
                  </a:cubicBezTo>
                  <a:cubicBezTo>
                    <a:pt x="515620" y="4703751"/>
                    <a:pt x="257810" y="5041571"/>
                    <a:pt x="0" y="5379391"/>
                  </a:cubicBezTo>
                </a:path>
              </a:pathLst>
            </a:custGeom>
            <a:noFill/>
            <a:ln w="12700" cap="flat" cmpd="sng" algn="ctr">
              <a:gradFill flip="none" rotWithShape="1">
                <a:gsLst>
                  <a:gs pos="0">
                    <a:srgbClr val="D67F25">
                      <a:alpha val="0"/>
                    </a:srgbClr>
                  </a:gs>
                  <a:gs pos="49700">
                    <a:srgbClr val="EAB566"/>
                  </a:gs>
                  <a:gs pos="100000">
                    <a:srgbClr val="FEECA7">
                      <a:alpha val="0"/>
                    </a:srgbClr>
                  </a:gs>
                </a:gsLst>
                <a:lin ang="54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/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7A1F9052-EE42-43FB-90CA-936EE681EC82}"/>
                </a:ext>
              </a:extLst>
            </p:cNvPr>
            <p:cNvSpPr/>
            <p:nvPr/>
          </p:nvSpPr>
          <p:spPr>
            <a:xfrm>
              <a:off x="-1691221" y="-1820881"/>
              <a:ext cx="3866473" cy="5379391"/>
            </a:xfrm>
            <a:custGeom>
              <a:avLst/>
              <a:gdLst>
                <a:gd name="connsiteX0" fmla="*/ 3840480 w 3866473"/>
                <a:gd name="connsiteY0" fmla="*/ 121591 h 5379391"/>
                <a:gd name="connsiteX1" fmla="*/ 3764280 w 3866473"/>
                <a:gd name="connsiteY1" fmla="*/ 213031 h 5379391"/>
                <a:gd name="connsiteX2" fmla="*/ 3017520 w 3866473"/>
                <a:gd name="connsiteY2" fmla="*/ 2087551 h 5379391"/>
                <a:gd name="connsiteX3" fmla="*/ 3307080 w 3866473"/>
                <a:gd name="connsiteY3" fmla="*/ 4038271 h 5379391"/>
                <a:gd name="connsiteX4" fmla="*/ 1066800 w 3866473"/>
                <a:gd name="connsiteY4" fmla="*/ 4480231 h 5379391"/>
                <a:gd name="connsiteX5" fmla="*/ 0 w 3866473"/>
                <a:gd name="connsiteY5" fmla="*/ 5379391 h 537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6473" h="5379391">
                  <a:moveTo>
                    <a:pt x="3840480" y="121591"/>
                  </a:moveTo>
                  <a:cubicBezTo>
                    <a:pt x="3870960" y="3481"/>
                    <a:pt x="3901440" y="-114629"/>
                    <a:pt x="3764280" y="213031"/>
                  </a:cubicBezTo>
                  <a:cubicBezTo>
                    <a:pt x="3627120" y="540691"/>
                    <a:pt x="3093720" y="1450011"/>
                    <a:pt x="3017520" y="2087551"/>
                  </a:cubicBezTo>
                  <a:cubicBezTo>
                    <a:pt x="2941320" y="2725091"/>
                    <a:pt x="3632200" y="3639491"/>
                    <a:pt x="3307080" y="4038271"/>
                  </a:cubicBezTo>
                  <a:cubicBezTo>
                    <a:pt x="2981960" y="4437051"/>
                    <a:pt x="1617980" y="4256711"/>
                    <a:pt x="1066800" y="4480231"/>
                  </a:cubicBezTo>
                  <a:cubicBezTo>
                    <a:pt x="515620" y="4703751"/>
                    <a:pt x="257810" y="5041571"/>
                    <a:pt x="0" y="5379391"/>
                  </a:cubicBezTo>
                </a:path>
              </a:pathLst>
            </a:custGeom>
            <a:noFill/>
            <a:ln>
              <a:gradFill>
                <a:gsLst>
                  <a:gs pos="0">
                    <a:srgbClr val="D67F25">
                      <a:alpha val="0"/>
                    </a:srgbClr>
                  </a:gs>
                  <a:gs pos="49700">
                    <a:srgbClr val="EAB566"/>
                  </a:gs>
                  <a:gs pos="100000">
                    <a:srgbClr val="FEECA7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7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A12E7A88-71DF-604C-A12D-0378B22895B8}"/>
              </a:ext>
            </a:extLst>
          </p:cNvPr>
          <p:cNvSpPr/>
          <p:nvPr/>
        </p:nvSpPr>
        <p:spPr>
          <a:xfrm>
            <a:off x="3605118" y="1431122"/>
            <a:ext cx="9160950" cy="4318129"/>
          </a:xfrm>
          <a:prstGeom prst="rect">
            <a:avLst/>
          </a:prstGeom>
          <a:solidFill>
            <a:srgbClr val="000000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1FF32C0-85ED-419D-9052-7B2CA2B26B6A}"/>
              </a:ext>
            </a:extLst>
          </p:cNvPr>
          <p:cNvSpPr txBox="1"/>
          <p:nvPr/>
        </p:nvSpPr>
        <p:spPr>
          <a:xfrm>
            <a:off x="3906124" y="2309276"/>
            <a:ext cx="8290712" cy="2345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hangingPunct="0">
              <a:lnSpc>
                <a:spcPct val="200000"/>
              </a:lnSpc>
            </a:pPr>
            <a:r>
              <a:rPr lang="zh-Hans" altLang="en-US" sz="2000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lt"/>
              </a:rPr>
              <a:t>研究内容：</a:t>
            </a:r>
            <a:r>
              <a:rPr lang="en-US" altLang="zh-Hans" sz="2000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lt"/>
              </a:rPr>
              <a:t>2020</a:t>
            </a:r>
            <a:r>
              <a:rPr lang="zh-Hans" altLang="en-US" sz="2000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lt"/>
              </a:rPr>
              <a:t>年国内政治经济新闻的提取、分析与可视化呈现</a:t>
            </a:r>
            <a:endParaRPr lang="en-US" altLang="zh-Hans" sz="2000" b="1" dirty="0">
              <a:gradFill>
                <a:gsLst>
                  <a:gs pos="0">
                    <a:srgbClr val="F0C478"/>
                  </a:gs>
                  <a:gs pos="100000">
                    <a:srgbClr val="FEECA7"/>
                  </a:gs>
                </a:gsLst>
                <a:lin ang="10800000" scaled="0"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  <a:sym typeface="+mn-lt"/>
            </a:endParaRPr>
          </a:p>
          <a:p>
            <a:pPr algn="just" hangingPunct="0">
              <a:lnSpc>
                <a:spcPct val="200000"/>
              </a:lnSpc>
            </a:pPr>
            <a:endParaRPr lang="en-US" altLang="zh-Hans" sz="2000" b="1" dirty="0">
              <a:gradFill>
                <a:gsLst>
                  <a:gs pos="0">
                    <a:srgbClr val="F0C478"/>
                  </a:gs>
                  <a:gs pos="100000">
                    <a:srgbClr val="FEECA7"/>
                  </a:gs>
                </a:gsLst>
                <a:lin ang="10800000" scaled="0"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  <a:sym typeface="+mn-lt"/>
            </a:endParaRPr>
          </a:p>
          <a:p>
            <a:pPr algn="just" hangingPunct="0">
              <a:lnSpc>
                <a:spcPct val="200000"/>
              </a:lnSpc>
            </a:pPr>
            <a:r>
              <a:rPr lang="zh-Hans" altLang="en-US" sz="2000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lt"/>
              </a:rPr>
              <a:t>基于词频的统计：哪些问题在</a:t>
            </a:r>
            <a:r>
              <a:rPr lang="en-US" altLang="zh-Hans" sz="2000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lt"/>
              </a:rPr>
              <a:t>2020</a:t>
            </a:r>
            <a:r>
              <a:rPr lang="zh-Hans" altLang="en-US" sz="2000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lt"/>
              </a:rPr>
              <a:t>年最受关注？</a:t>
            </a:r>
            <a:endParaRPr lang="en-US" altLang="zh-Hans" sz="2000" b="1" dirty="0">
              <a:gradFill>
                <a:gsLst>
                  <a:gs pos="0">
                    <a:srgbClr val="F0C478"/>
                  </a:gs>
                  <a:gs pos="100000">
                    <a:srgbClr val="FEECA7"/>
                  </a:gs>
                </a:gsLst>
                <a:lin ang="10800000" scaled="0"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  <a:sym typeface="+mn-lt"/>
            </a:endParaRPr>
          </a:p>
          <a:p>
            <a:pPr algn="just" hangingPunct="0">
              <a:lnSpc>
                <a:spcPct val="200000"/>
              </a:lnSpc>
            </a:pPr>
            <a:r>
              <a:rPr lang="zh-Hans" altLang="en-US" sz="2000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lt"/>
              </a:rPr>
              <a:t>基于地区提及次数的统计：哪些地方在</a:t>
            </a:r>
            <a:r>
              <a:rPr lang="en-US" altLang="zh-Hans" sz="2000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lt"/>
              </a:rPr>
              <a:t>2020</a:t>
            </a:r>
            <a:r>
              <a:rPr lang="zh-Hans" altLang="en-US" sz="2000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lt"/>
              </a:rPr>
              <a:t>年最常出现？</a:t>
            </a:r>
            <a:endParaRPr lang="en-US" altLang="zh-Hans" sz="2000" b="1" dirty="0">
              <a:gradFill>
                <a:gsLst>
                  <a:gs pos="0">
                    <a:srgbClr val="F0C478"/>
                  </a:gs>
                  <a:gs pos="100000">
                    <a:srgbClr val="FEECA7"/>
                  </a:gs>
                </a:gsLst>
                <a:lin ang="10800000" scaled="0"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7301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3000">
        <p14:pan dir="u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73" grpId="0"/>
      <p:bldP spid="77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/>
          <p:cNvPicPr/>
          <p:nvPr/>
        </p:nvPicPr>
        <p:blipFill rotWithShape="1">
          <a:blip r:embed="rId3"/>
          <a:srcRect r="79300" b="56980"/>
          <a:stretch/>
        </p:blipFill>
        <p:spPr>
          <a:xfrm>
            <a:off x="1" y="1466742"/>
            <a:ext cx="1765258" cy="1835170"/>
          </a:xfrm>
          <a:prstGeom prst="rect">
            <a:avLst/>
          </a:prstGeom>
        </p:spPr>
      </p:pic>
      <p:pic>
        <p:nvPicPr>
          <p:cNvPr id="46" name="图片 45"/>
          <p:cNvPicPr/>
          <p:nvPr/>
        </p:nvPicPr>
        <p:blipFill rotWithShape="1">
          <a:blip r:embed="rId3"/>
          <a:srcRect l="80304" t="70404"/>
          <a:stretch/>
        </p:blipFill>
        <p:spPr>
          <a:xfrm>
            <a:off x="11118781" y="4470080"/>
            <a:ext cx="1679644" cy="1262490"/>
          </a:xfrm>
          <a:prstGeom prst="rect">
            <a:avLst/>
          </a:prstGeom>
        </p:spPr>
      </p:pic>
      <p:sp>
        <p:nvSpPr>
          <p:cNvPr id="57" name="椭圆 56"/>
          <p:cNvSpPr/>
          <p:nvPr/>
        </p:nvSpPr>
        <p:spPr>
          <a:xfrm rot="17797516" flipV="1">
            <a:off x="397447" y="2086139"/>
            <a:ext cx="116214" cy="116214"/>
          </a:xfrm>
          <a:prstGeom prst="ellipse">
            <a:avLst/>
          </a:prstGeom>
          <a:gradFill>
            <a:gsLst>
              <a:gs pos="0">
                <a:srgbClr val="D67F25"/>
              </a:gs>
              <a:gs pos="100000">
                <a:srgbClr val="FEECA7"/>
              </a:gs>
            </a:gsLst>
            <a:lin ang="5400000" scaled="1"/>
          </a:gradFill>
          <a:ln>
            <a:noFill/>
          </a:ln>
        </p:spPr>
        <p:txBody>
          <a:bodyPr anchor="ctr"/>
          <a:lstStyle/>
          <a:p>
            <a:pPr algn="ctr"/>
            <a:endParaRPr lang="zh-CN" sz="1067">
              <a:solidFill>
                <a:schemeClr val="lt1"/>
              </a:solidFill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10806895" y="2236306"/>
            <a:ext cx="259619" cy="259619"/>
          </a:xfrm>
          <a:prstGeom prst="ellipse">
            <a:avLst/>
          </a:prstGeom>
          <a:noFill/>
          <a:ln w="25400">
            <a:solidFill>
              <a:schemeClr val="bg1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sz="1067">
              <a:solidFill>
                <a:schemeClr val="lt1"/>
              </a:solidFill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1225129" y="4730680"/>
            <a:ext cx="259619" cy="259619"/>
          </a:xfrm>
          <a:prstGeom prst="ellipse">
            <a:avLst/>
          </a:prstGeom>
          <a:noFill/>
          <a:ln w="25400">
            <a:solidFill>
              <a:schemeClr val="bg1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sz="1067">
              <a:solidFill>
                <a:schemeClr val="lt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80713" y="237785"/>
            <a:ext cx="4860626" cy="748795"/>
          </a:xfrm>
          <a:prstGeom prst="rect">
            <a:avLst/>
          </a:prstGeom>
          <a:noFill/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4266" b="1">
                <a:gradFill>
                  <a:gsLst>
                    <a:gs pos="0">
                      <a:srgbClr val="FEECA7"/>
                    </a:gs>
                    <a:gs pos="100000">
                      <a:srgbClr val="D67F25"/>
                    </a:gs>
                  </a:gsLst>
                  <a:lin ang="5400000" scaled="1"/>
                </a:gradFill>
                <a:latin typeface="FangSong"/>
                <a:ea typeface="FangSong"/>
              </a:rPr>
              <a:t>2.</a:t>
            </a:r>
            <a:r>
              <a:rPr lang="zh-Hans" sz="4266" b="1">
                <a:gradFill>
                  <a:gsLst>
                    <a:gs pos="0">
                      <a:srgbClr val="FEECA7"/>
                    </a:gs>
                    <a:gs pos="100000">
                      <a:srgbClr val="D67F25"/>
                    </a:gs>
                  </a:gsLst>
                  <a:lin ang="5400000" scaled="1"/>
                </a:gradFill>
                <a:latin typeface="FangSong"/>
                <a:ea typeface="FangSong"/>
              </a:rPr>
              <a:t> 方法｜网页爬取</a:t>
            </a:r>
            <a:endParaRPr lang="zh-CN" sz="4266" b="1">
              <a:gradFill>
                <a:gsLst>
                  <a:gs pos="0">
                    <a:srgbClr val="FEECA7"/>
                  </a:gs>
                  <a:gs pos="100000">
                    <a:srgbClr val="D67F25"/>
                  </a:gs>
                </a:gsLst>
                <a:lin ang="5400000" scaled="1"/>
              </a:gradFill>
              <a:latin typeface="FangSong"/>
              <a:ea typeface="FangSong"/>
            </a:endParaRPr>
          </a:p>
        </p:txBody>
      </p:sp>
      <p:sp>
        <p:nvSpPr>
          <p:cNvPr id="58" name=" 57"/>
          <p:cNvSpPr/>
          <p:nvPr/>
        </p:nvSpPr>
        <p:spPr>
          <a:xfrm>
            <a:off x="970182" y="1471729"/>
            <a:ext cx="6066118" cy="2859713"/>
          </a:xfrm>
        </p:spPr>
        <p:txBody>
          <a:bodyPr/>
          <a:lstStyle/>
          <a:p>
            <a:r>
              <a:rPr b="1" dirty="0" err="1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作业的数据来自于：每日新闻联播</a:t>
            </a:r>
            <a:r>
              <a:rPr lang="zh-Hans" altLang="en-US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（</a:t>
            </a:r>
            <a:r>
              <a:rPr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http://mrxwlb.com/）。</a:t>
            </a:r>
          </a:p>
          <a:p>
            <a:r>
              <a:rPr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我们使用了requests爬取了2020年1月1日-2020年12月31日的每日新闻联播网页内容，利用BeautifulSoup对其中的新闻概要、详细全文进行了提取。并对其日期进行了标注。</a:t>
            </a:r>
          </a:p>
        </p:txBody>
      </p:sp>
      <p:pic>
        <p:nvPicPr>
          <p:cNvPr id="59" name="图片 58"/>
          <p:cNvPicPr/>
          <p:nvPr/>
        </p:nvPicPr>
        <p:blipFill>
          <a:blip r:embed="rId4"/>
          <a:stretch/>
        </p:blipFill>
        <p:spPr>
          <a:xfrm>
            <a:off x="1238527" y="4139942"/>
            <a:ext cx="5378002" cy="1396269"/>
          </a:xfrm>
          <a:prstGeom prst="rect">
            <a:avLst/>
          </a:prstGeom>
        </p:spPr>
      </p:pic>
      <p:pic>
        <p:nvPicPr>
          <p:cNvPr id="60" name="图片 59"/>
          <p:cNvPicPr/>
          <p:nvPr/>
        </p:nvPicPr>
        <p:blipFill>
          <a:blip r:embed="rId5"/>
          <a:stretch/>
        </p:blipFill>
        <p:spPr>
          <a:xfrm>
            <a:off x="8321324" y="429481"/>
            <a:ext cx="4013200" cy="6553200"/>
          </a:xfrm>
          <a:prstGeom prst="rect">
            <a:avLst/>
          </a:prstGeom>
        </p:spPr>
      </p:pic>
      <p:sp>
        <p:nvSpPr>
          <p:cNvPr id="61" name="矩形 60"/>
          <p:cNvSpPr/>
          <p:nvPr/>
        </p:nvSpPr>
        <p:spPr>
          <a:xfrm>
            <a:off x="8395875" y="1362751"/>
            <a:ext cx="3815702" cy="3210774"/>
          </a:xfrm>
          <a:prstGeom prst="rect">
            <a:avLst/>
          </a:prstGeom>
          <a:solidFill>
            <a:srgbClr val="0188FB">
              <a:alpha val="30000"/>
            </a:srgb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62" name="矩形 61"/>
          <p:cNvSpPr/>
          <p:nvPr/>
        </p:nvSpPr>
        <p:spPr>
          <a:xfrm>
            <a:off x="8395875" y="4860490"/>
            <a:ext cx="3815702" cy="2056366"/>
          </a:xfrm>
          <a:prstGeom prst="rect">
            <a:avLst/>
          </a:prstGeom>
          <a:solidFill>
            <a:srgbClr val="0188FB">
              <a:alpha val="30000"/>
            </a:srgb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/>
          </a:p>
        </p:txBody>
      </p:sp>
      <p:cxnSp>
        <p:nvCxnSpPr>
          <p:cNvPr id="63" name="直线箭头连接符 62"/>
          <p:cNvCxnSpPr/>
          <p:nvPr/>
        </p:nvCxnSpPr>
        <p:spPr>
          <a:xfrm flipH="1" flipV="1">
            <a:off x="7503673" y="2901586"/>
            <a:ext cx="817650" cy="378911"/>
          </a:xfrm>
          <a:prstGeom prst="straightConnector1">
            <a:avLst/>
          </a:prstGeom>
          <a:noFill/>
          <a:ln w="25400">
            <a:solidFill>
              <a:srgbClr val="FFFFFF"/>
            </a:solidFill>
            <a:prstDash val="solid"/>
            <a:headEnd/>
            <a:tailEnd type="triangle"/>
          </a:ln>
        </p:spPr>
      </p:cxnSp>
      <p:cxnSp>
        <p:nvCxnSpPr>
          <p:cNvPr id="64" name="直线箭头连接符 63"/>
          <p:cNvCxnSpPr/>
          <p:nvPr/>
        </p:nvCxnSpPr>
        <p:spPr>
          <a:xfrm flipH="1">
            <a:off x="7437198" y="5888672"/>
            <a:ext cx="884126" cy="345673"/>
          </a:xfrm>
          <a:prstGeom prst="straightConnector1">
            <a:avLst/>
          </a:prstGeom>
          <a:noFill/>
          <a:ln w="25400">
            <a:solidFill>
              <a:srgbClr val="FFFFFF"/>
            </a:solidFill>
            <a:prstDash val="solid"/>
            <a:headEnd/>
            <a:tailEnd type="triangle"/>
          </a:ln>
        </p:spPr>
      </p:cxnSp>
      <p:sp>
        <p:nvSpPr>
          <p:cNvPr id="65" name="文本框 64"/>
          <p:cNvSpPr txBox="1"/>
          <p:nvPr/>
        </p:nvSpPr>
        <p:spPr>
          <a:xfrm>
            <a:off x="6893525" y="2523638"/>
            <a:ext cx="1778000" cy="4445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/>
              <a:t>新闻概要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6543324" y="6234346"/>
            <a:ext cx="1778000" cy="4445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/>
              <a:t>详细全文</a:t>
            </a:r>
          </a:p>
        </p:txBody>
      </p:sp>
    </p:spTree>
    <p:extLst>
      <p:ext uri="{BB962C8B-B14F-4D97-AF65-F5344CB8AC3E}">
        <p14:creationId xmlns:p14="http://schemas.microsoft.com/office/powerpoint/2010/main" val="152985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3000">
        <p14:pan dir="u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/>
          <p:cNvPicPr/>
          <p:nvPr/>
        </p:nvPicPr>
        <p:blipFill rotWithShape="1">
          <a:blip r:embed="rId2"/>
          <a:srcRect r="79300" b="56980"/>
          <a:stretch/>
        </p:blipFill>
        <p:spPr>
          <a:xfrm>
            <a:off x="1" y="1466742"/>
            <a:ext cx="1765258" cy="1835170"/>
          </a:xfrm>
          <a:prstGeom prst="rect">
            <a:avLst/>
          </a:prstGeom>
        </p:spPr>
      </p:pic>
      <p:pic>
        <p:nvPicPr>
          <p:cNvPr id="46" name="图片 45"/>
          <p:cNvPicPr/>
          <p:nvPr/>
        </p:nvPicPr>
        <p:blipFill rotWithShape="1">
          <a:blip r:embed="rId2"/>
          <a:srcRect l="80304" t="70404"/>
          <a:stretch/>
        </p:blipFill>
        <p:spPr>
          <a:xfrm>
            <a:off x="11118781" y="4470080"/>
            <a:ext cx="1679644" cy="1262490"/>
          </a:xfrm>
          <a:prstGeom prst="rect">
            <a:avLst/>
          </a:prstGeom>
        </p:spPr>
      </p:pic>
      <p:sp>
        <p:nvSpPr>
          <p:cNvPr id="57" name="椭圆 56"/>
          <p:cNvSpPr/>
          <p:nvPr/>
        </p:nvSpPr>
        <p:spPr>
          <a:xfrm rot="17797516" flipV="1">
            <a:off x="397447" y="2086139"/>
            <a:ext cx="116214" cy="116214"/>
          </a:xfrm>
          <a:prstGeom prst="ellipse">
            <a:avLst/>
          </a:prstGeom>
          <a:gradFill>
            <a:gsLst>
              <a:gs pos="0">
                <a:srgbClr val="D67F25"/>
              </a:gs>
              <a:gs pos="100000">
                <a:srgbClr val="FEECA7"/>
              </a:gs>
            </a:gsLst>
            <a:lin ang="5400000" scaled="1"/>
          </a:gradFill>
          <a:ln>
            <a:noFill/>
          </a:ln>
        </p:spPr>
        <p:txBody>
          <a:bodyPr anchor="ctr"/>
          <a:lstStyle/>
          <a:p>
            <a:pPr algn="ctr"/>
            <a:endParaRPr lang="zh-CN" sz="1067">
              <a:solidFill>
                <a:schemeClr val="lt1"/>
              </a:solidFill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10806895" y="2236306"/>
            <a:ext cx="259619" cy="259619"/>
          </a:xfrm>
          <a:prstGeom prst="ellipse">
            <a:avLst/>
          </a:prstGeom>
          <a:noFill/>
          <a:ln w="25400">
            <a:solidFill>
              <a:schemeClr val="bg1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sz="1067">
              <a:solidFill>
                <a:schemeClr val="lt1"/>
              </a:solidFill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1225129" y="4730680"/>
            <a:ext cx="259619" cy="259619"/>
          </a:xfrm>
          <a:prstGeom prst="ellipse">
            <a:avLst/>
          </a:prstGeom>
          <a:noFill/>
          <a:ln w="25400">
            <a:solidFill>
              <a:schemeClr val="bg1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sz="1067">
              <a:solidFill>
                <a:schemeClr val="lt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77569" y="228684"/>
            <a:ext cx="4860625" cy="748795"/>
          </a:xfrm>
          <a:prstGeom prst="rect">
            <a:avLst/>
          </a:prstGeom>
          <a:noFill/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4266" b="1">
                <a:gradFill>
                  <a:gsLst>
                    <a:gs pos="0">
                      <a:srgbClr val="FEECA7"/>
                    </a:gs>
                    <a:gs pos="100000">
                      <a:srgbClr val="D67F25"/>
                    </a:gs>
                  </a:gsLst>
                  <a:lin ang="5400000" scaled="1"/>
                </a:gradFill>
                <a:latin typeface="FangSong"/>
                <a:ea typeface="FangSong"/>
              </a:rPr>
              <a:t>2.</a:t>
            </a:r>
            <a:r>
              <a:rPr lang="zh-Hans" sz="4266" b="1">
                <a:gradFill>
                  <a:gsLst>
                    <a:gs pos="0">
                      <a:srgbClr val="FEECA7"/>
                    </a:gs>
                    <a:gs pos="100000">
                      <a:srgbClr val="D67F25"/>
                    </a:gs>
                  </a:gsLst>
                  <a:lin ang="5400000" scaled="1"/>
                </a:gradFill>
                <a:latin typeface="FangSong"/>
                <a:ea typeface="FangSong"/>
              </a:rPr>
              <a:t> 方法｜数据处理</a:t>
            </a:r>
            <a:endParaRPr lang="zh-CN" sz="4266" b="1">
              <a:gradFill>
                <a:gsLst>
                  <a:gs pos="0">
                    <a:srgbClr val="FEECA7"/>
                  </a:gs>
                  <a:gs pos="100000">
                    <a:srgbClr val="D67F25"/>
                  </a:gs>
                </a:gsLst>
                <a:lin ang="5400000" scaled="1"/>
              </a:gradFill>
              <a:latin typeface="FangSong"/>
              <a:ea typeface="FangSong"/>
            </a:endParaRPr>
          </a:p>
        </p:txBody>
      </p:sp>
      <p:pic>
        <p:nvPicPr>
          <p:cNvPr id="58" name="图片 57"/>
          <p:cNvPicPr/>
          <p:nvPr/>
        </p:nvPicPr>
        <p:blipFill>
          <a:blip r:embed="rId3"/>
          <a:stretch/>
        </p:blipFill>
        <p:spPr>
          <a:xfrm>
            <a:off x="5496773" y="1063768"/>
            <a:ext cx="7155720" cy="1747640"/>
          </a:xfrm>
          <a:prstGeom prst="rect">
            <a:avLst/>
          </a:prstGeom>
        </p:spPr>
      </p:pic>
      <p:sp>
        <p:nvSpPr>
          <p:cNvPr id="59" name="文本框 58"/>
          <p:cNvSpPr txBox="1"/>
          <p:nvPr/>
        </p:nvSpPr>
        <p:spPr>
          <a:xfrm>
            <a:off x="513661" y="1490431"/>
            <a:ext cx="4669824" cy="745875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en-US" altLang="zh-CN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</a:t>
            </a:r>
            <a:r>
              <a:rPr lang="zh-CN" altLang="en-US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缺失值处理：找出详细全文（</a:t>
            </a:r>
            <a:r>
              <a:rPr lang="en-US" altLang="zh-CN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content</a:t>
            </a:r>
            <a:r>
              <a:rPr lang="zh-CN" altLang="en-US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）存在空缺的日期，并用新闻概要（</a:t>
            </a:r>
            <a:r>
              <a:rPr lang="en-US" altLang="zh-CN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headline</a:t>
            </a:r>
            <a:r>
              <a:rPr lang="zh-CN" altLang="en-US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）内容填充空缺</a:t>
            </a:r>
          </a:p>
        </p:txBody>
      </p:sp>
      <p:pic>
        <p:nvPicPr>
          <p:cNvPr id="60" name="图片 59"/>
          <p:cNvPicPr/>
          <p:nvPr/>
        </p:nvPicPr>
        <p:blipFill>
          <a:blip r:embed="rId4"/>
          <a:stretch/>
        </p:blipFill>
        <p:spPr>
          <a:xfrm>
            <a:off x="5496773" y="3064768"/>
            <a:ext cx="7155720" cy="1665912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513661" y="3599720"/>
            <a:ext cx="4669824" cy="745875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en-US" altLang="zh-CN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</a:t>
            </a:r>
            <a:r>
              <a:rPr lang="zh-CN" altLang="en-US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去除文本中出现的标点符号、数字、特殊字符等</a:t>
            </a:r>
          </a:p>
        </p:txBody>
      </p:sp>
      <p:pic>
        <p:nvPicPr>
          <p:cNvPr id="62" name="图片 61"/>
          <p:cNvPicPr/>
          <p:nvPr/>
        </p:nvPicPr>
        <p:blipFill>
          <a:blip r:embed="rId5"/>
          <a:stretch/>
        </p:blipFill>
        <p:spPr>
          <a:xfrm>
            <a:off x="5496773" y="5101325"/>
            <a:ext cx="7155720" cy="1475811"/>
          </a:xfrm>
          <a:prstGeom prst="rect">
            <a:avLst/>
          </a:prstGeom>
        </p:spPr>
      </p:pic>
      <p:sp>
        <p:nvSpPr>
          <p:cNvPr id="63" name="文本框 62"/>
          <p:cNvSpPr txBox="1"/>
          <p:nvPr/>
        </p:nvSpPr>
        <p:spPr>
          <a:xfrm>
            <a:off x="513661" y="5466293"/>
            <a:ext cx="4669824" cy="745875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en-US" altLang="zh-CN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</a:t>
            </a:r>
            <a:r>
              <a:rPr lang="zh-CN" altLang="en-US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使用</a:t>
            </a:r>
            <a:r>
              <a:rPr lang="en-US" altLang="zh-CN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jieba</a:t>
            </a:r>
            <a:r>
              <a:rPr lang="zh-CN" altLang="en-US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库进行中文文本分词</a:t>
            </a:r>
          </a:p>
        </p:txBody>
      </p:sp>
    </p:spTree>
    <p:extLst>
      <p:ext uri="{BB962C8B-B14F-4D97-AF65-F5344CB8AC3E}">
        <p14:creationId xmlns:p14="http://schemas.microsoft.com/office/powerpoint/2010/main" val="81784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3000">
        <p14:pan dir="u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/>
          <p:cNvPicPr/>
          <p:nvPr/>
        </p:nvPicPr>
        <p:blipFill rotWithShape="1">
          <a:blip r:embed="rId2"/>
          <a:srcRect r="79300" b="56980"/>
          <a:stretch/>
        </p:blipFill>
        <p:spPr>
          <a:xfrm>
            <a:off x="1" y="1466742"/>
            <a:ext cx="1765258" cy="1835170"/>
          </a:xfrm>
          <a:prstGeom prst="rect">
            <a:avLst/>
          </a:prstGeom>
        </p:spPr>
      </p:pic>
      <p:pic>
        <p:nvPicPr>
          <p:cNvPr id="46" name="图片 45"/>
          <p:cNvPicPr/>
          <p:nvPr/>
        </p:nvPicPr>
        <p:blipFill rotWithShape="1">
          <a:blip r:embed="rId2"/>
          <a:srcRect l="80304" t="70404"/>
          <a:stretch/>
        </p:blipFill>
        <p:spPr>
          <a:xfrm>
            <a:off x="11118781" y="4470080"/>
            <a:ext cx="1679644" cy="1262490"/>
          </a:xfrm>
          <a:prstGeom prst="rect">
            <a:avLst/>
          </a:prstGeom>
        </p:spPr>
      </p:pic>
      <p:sp>
        <p:nvSpPr>
          <p:cNvPr id="57" name="椭圆 56"/>
          <p:cNvSpPr/>
          <p:nvPr/>
        </p:nvSpPr>
        <p:spPr>
          <a:xfrm rot="17797516" flipV="1">
            <a:off x="397447" y="2086139"/>
            <a:ext cx="116214" cy="116214"/>
          </a:xfrm>
          <a:prstGeom prst="ellipse">
            <a:avLst/>
          </a:prstGeom>
          <a:gradFill>
            <a:gsLst>
              <a:gs pos="0">
                <a:srgbClr val="D67F25"/>
              </a:gs>
              <a:gs pos="100000">
                <a:srgbClr val="FEECA7"/>
              </a:gs>
            </a:gsLst>
            <a:lin ang="5400000" scaled="1"/>
          </a:gradFill>
          <a:ln>
            <a:noFill/>
          </a:ln>
        </p:spPr>
        <p:txBody>
          <a:bodyPr anchor="ctr"/>
          <a:lstStyle>
            <a:lvl1pPr marL="0" lvl="0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457200" lvl="1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914400" lvl="2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371600" lvl="3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828800" lvl="4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2286000" lvl="5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743200" lvl="6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3200400" lvl="7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3657600" lvl="8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endParaRPr lang="zh-CN" sz="1067">
              <a:solidFill>
                <a:schemeClr val="lt1"/>
              </a:solidFill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10806895" y="2236306"/>
            <a:ext cx="259619" cy="259619"/>
          </a:xfrm>
          <a:prstGeom prst="ellipse">
            <a:avLst/>
          </a:prstGeom>
          <a:noFill/>
          <a:ln w="25400">
            <a:solidFill>
              <a:schemeClr val="bg1"/>
            </a:solidFill>
            <a:prstDash val="solid"/>
            <a:miter/>
          </a:ln>
        </p:spPr>
        <p:txBody>
          <a:bodyPr anchor="ctr"/>
          <a:lstStyle>
            <a:lvl1pPr marL="0" lvl="0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457200" lvl="1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914400" lvl="2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371600" lvl="3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828800" lvl="4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2286000" lvl="5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743200" lvl="6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3200400" lvl="7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3657600" lvl="8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endParaRPr lang="zh-CN" sz="1067">
              <a:solidFill>
                <a:schemeClr val="lt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77569" y="228684"/>
            <a:ext cx="4860625" cy="748795"/>
          </a:xfrm>
          <a:prstGeom prst="rect">
            <a:avLst/>
          </a:prstGeom>
          <a:noFill/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wrap="none">
            <a:spAutoFit/>
          </a:bodyPr>
          <a:lstStyle>
            <a:lvl1pPr marL="0" lvl="0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457200" lvl="1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914400" lvl="2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371600" lvl="3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828800" lvl="4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2286000" lvl="5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743200" lvl="6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3200400" lvl="7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3657600" lvl="8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en-US" sz="4266" b="1">
                <a:gradFill>
                  <a:gsLst>
                    <a:gs pos="0">
                      <a:srgbClr val="FEECA7"/>
                    </a:gs>
                    <a:gs pos="100000">
                      <a:srgbClr val="D67F25"/>
                    </a:gs>
                  </a:gsLst>
                  <a:lin ang="5400000" scaled="1"/>
                </a:gradFill>
                <a:latin typeface="FangSong"/>
                <a:ea typeface="FangSong"/>
              </a:rPr>
              <a:t>2.</a:t>
            </a:r>
            <a:r>
              <a:rPr lang="zh-Hans" sz="4266" b="1">
                <a:gradFill>
                  <a:gsLst>
                    <a:gs pos="0">
                      <a:srgbClr val="FEECA7"/>
                    </a:gs>
                    <a:gs pos="100000">
                      <a:srgbClr val="D67F25"/>
                    </a:gs>
                  </a:gsLst>
                  <a:lin ang="5400000" scaled="1"/>
                </a:gradFill>
                <a:latin typeface="FangSong"/>
                <a:ea typeface="FangSong"/>
              </a:rPr>
              <a:t> 方法｜数据处理</a:t>
            </a:r>
            <a:endParaRPr lang="zh-CN" sz="4266" b="1">
              <a:gradFill>
                <a:gsLst>
                  <a:gs pos="0">
                    <a:srgbClr val="FEECA7"/>
                  </a:gs>
                  <a:gs pos="100000">
                    <a:srgbClr val="D67F25"/>
                  </a:gs>
                </a:gsLst>
                <a:lin ang="5400000" scaled="1"/>
              </a:gradFill>
              <a:latin typeface="FangSong"/>
              <a:ea typeface="FangSong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513661" y="1563874"/>
            <a:ext cx="4669824" cy="745875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457200" lvl="1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914400" lvl="2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371600" lvl="3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828800" lvl="4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2286000" lvl="5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743200" lvl="6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3200400" lvl="7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3657600" lvl="8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en-US" altLang="zh-CN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</a:t>
            </a:r>
            <a:r>
              <a:rPr lang="zh-CN" altLang="en-US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去除中文停用词（考虑到新闻联播文本中反复出现“联播”“快讯”“年”“月”“日”这几个对分析新闻意义不大的词语，将其也纳入停用词的范围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513661" y="3599720"/>
            <a:ext cx="4669824" cy="745875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457200" lvl="1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914400" lvl="2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371600" lvl="3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828800" lvl="4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2286000" lvl="5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743200" lvl="6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3200400" lvl="7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3657600" lvl="8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en-US" altLang="zh-CN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5.</a:t>
            </a:r>
            <a:r>
              <a:rPr lang="zh-CN" altLang="en-US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将处理后的</a:t>
            </a:r>
            <a:r>
              <a:rPr lang="en-US" altLang="zh-CN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dataframe</a:t>
            </a:r>
            <a:r>
              <a:rPr lang="zh-CN" altLang="en-US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转为一维文本列表，并利用</a:t>
            </a:r>
            <a:r>
              <a:rPr lang="en-US" altLang="zh-CN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Counter</a:t>
            </a:r>
            <a:r>
              <a:rPr lang="zh-CN" altLang="en-US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函数进行词频统计，</a:t>
            </a:r>
          </a:p>
          <a:p>
            <a:r>
              <a:rPr lang="zh-CN" altLang="en-US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之后使用</a:t>
            </a:r>
            <a:r>
              <a:rPr lang="en-US" altLang="zh-CN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wordcloud</a:t>
            </a:r>
            <a:r>
              <a:rPr lang="zh-CN" altLang="en-US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库绘制词云图</a:t>
            </a:r>
          </a:p>
        </p:txBody>
      </p:sp>
      <p:pic>
        <p:nvPicPr>
          <p:cNvPr id="60" name="图片 59"/>
          <p:cNvPicPr/>
          <p:nvPr/>
        </p:nvPicPr>
        <p:blipFill>
          <a:blip r:embed="rId3"/>
          <a:stretch/>
        </p:blipFill>
        <p:spPr>
          <a:xfrm>
            <a:off x="5496773" y="1223786"/>
            <a:ext cx="7155720" cy="1426052"/>
          </a:xfrm>
          <a:prstGeom prst="rect">
            <a:avLst/>
          </a:prstGeom>
        </p:spPr>
      </p:pic>
      <p:pic>
        <p:nvPicPr>
          <p:cNvPr id="61" name="图片 60"/>
          <p:cNvPicPr/>
          <p:nvPr/>
        </p:nvPicPr>
        <p:blipFill>
          <a:blip r:embed="rId4"/>
          <a:stretch/>
        </p:blipFill>
        <p:spPr>
          <a:xfrm>
            <a:off x="5496773" y="3025042"/>
            <a:ext cx="7155720" cy="1705638"/>
          </a:xfrm>
          <a:prstGeom prst="rect">
            <a:avLst/>
          </a:prstGeom>
        </p:spPr>
      </p:pic>
      <p:pic>
        <p:nvPicPr>
          <p:cNvPr id="62" name="图片 61"/>
          <p:cNvPicPr/>
          <p:nvPr/>
        </p:nvPicPr>
        <p:blipFill>
          <a:blip r:embed="rId5"/>
          <a:stretch/>
        </p:blipFill>
        <p:spPr>
          <a:xfrm>
            <a:off x="5496773" y="5146902"/>
            <a:ext cx="7155720" cy="1727688"/>
          </a:xfrm>
          <a:prstGeom prst="rect">
            <a:avLst/>
          </a:prstGeom>
        </p:spPr>
      </p:pic>
      <p:sp>
        <p:nvSpPr>
          <p:cNvPr id="63" name="文本框 62"/>
          <p:cNvSpPr txBox="1"/>
          <p:nvPr/>
        </p:nvSpPr>
        <p:spPr>
          <a:xfrm>
            <a:off x="513661" y="5485408"/>
            <a:ext cx="4669824" cy="745875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457200" lvl="1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914400" lvl="2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371600" lvl="3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828800" lvl="4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2286000" lvl="5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743200" lvl="6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3200400" lvl="7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3657600" lvl="8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en-US" altLang="zh-CN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6.</a:t>
            </a:r>
            <a:r>
              <a:rPr lang="zh-CN" altLang="en-US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利用</a:t>
            </a:r>
            <a:r>
              <a:rPr lang="en-US" altLang="zh-CN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cocoNLP</a:t>
            </a:r>
            <a:r>
              <a:rPr lang="zh-CN" altLang="en-US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库中的</a:t>
            </a:r>
            <a:r>
              <a:rPr lang="en-US" altLang="zh-CN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extractor()</a:t>
            </a:r>
            <a:r>
              <a:rPr lang="zh-CN" altLang="en-US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方法提取新闻文本中出现的地理位置，之后同样利用</a:t>
            </a:r>
            <a:r>
              <a:rPr lang="en-US" altLang="zh-CN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Counter</a:t>
            </a:r>
            <a:r>
              <a:rPr lang="zh-CN" altLang="en-US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函数进行词频统计，使用</a:t>
            </a:r>
            <a:r>
              <a:rPr lang="en-US" altLang="zh-CN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wordcloud</a:t>
            </a:r>
            <a:r>
              <a:rPr lang="zh-CN" altLang="en-US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库绘制词云图</a:t>
            </a:r>
          </a:p>
        </p:txBody>
      </p:sp>
    </p:spTree>
    <p:extLst>
      <p:ext uri="{BB962C8B-B14F-4D97-AF65-F5344CB8AC3E}">
        <p14:creationId xmlns:p14="http://schemas.microsoft.com/office/powerpoint/2010/main" val="34601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3000">
        <p14:pan dir="u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/>
          <p:cNvPicPr/>
          <p:nvPr/>
        </p:nvPicPr>
        <p:blipFill rotWithShape="1">
          <a:blip r:embed="rId2"/>
          <a:srcRect r="79300" b="56980"/>
          <a:stretch/>
        </p:blipFill>
        <p:spPr>
          <a:xfrm>
            <a:off x="1" y="1466742"/>
            <a:ext cx="1765258" cy="1835170"/>
          </a:xfrm>
          <a:prstGeom prst="rect">
            <a:avLst/>
          </a:prstGeom>
        </p:spPr>
      </p:pic>
      <p:pic>
        <p:nvPicPr>
          <p:cNvPr id="46" name="图片 45"/>
          <p:cNvPicPr/>
          <p:nvPr/>
        </p:nvPicPr>
        <p:blipFill rotWithShape="1">
          <a:blip r:embed="rId2"/>
          <a:srcRect l="80304" t="70404"/>
          <a:stretch/>
        </p:blipFill>
        <p:spPr>
          <a:xfrm>
            <a:off x="11118781" y="4470080"/>
            <a:ext cx="1679644" cy="1262490"/>
          </a:xfrm>
          <a:prstGeom prst="rect">
            <a:avLst/>
          </a:prstGeom>
        </p:spPr>
      </p:pic>
      <p:sp>
        <p:nvSpPr>
          <p:cNvPr id="57" name="椭圆 56"/>
          <p:cNvSpPr/>
          <p:nvPr/>
        </p:nvSpPr>
        <p:spPr>
          <a:xfrm rot="17797516" flipV="1">
            <a:off x="397447" y="2086139"/>
            <a:ext cx="116214" cy="116214"/>
          </a:xfrm>
          <a:prstGeom prst="ellipse">
            <a:avLst/>
          </a:prstGeom>
          <a:gradFill>
            <a:gsLst>
              <a:gs pos="0">
                <a:srgbClr val="D67F25"/>
              </a:gs>
              <a:gs pos="100000">
                <a:srgbClr val="FEECA7"/>
              </a:gs>
            </a:gsLst>
            <a:lin ang="5400000" scaled="1"/>
          </a:gradFill>
          <a:ln>
            <a:noFill/>
          </a:ln>
        </p:spPr>
        <p:txBody>
          <a:bodyPr anchor="ctr"/>
          <a:lstStyle/>
          <a:p>
            <a:pPr algn="ctr"/>
            <a:endParaRPr lang="zh-CN" sz="1067">
              <a:solidFill>
                <a:schemeClr val="lt1"/>
              </a:solidFill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10806895" y="2236306"/>
            <a:ext cx="259619" cy="259619"/>
          </a:xfrm>
          <a:prstGeom prst="ellipse">
            <a:avLst/>
          </a:prstGeom>
          <a:noFill/>
          <a:ln w="25400">
            <a:solidFill>
              <a:schemeClr val="bg1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sz="1067">
              <a:solidFill>
                <a:schemeClr val="lt1"/>
              </a:solidFill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1225129" y="4730680"/>
            <a:ext cx="259619" cy="259619"/>
          </a:xfrm>
          <a:prstGeom prst="ellipse">
            <a:avLst/>
          </a:prstGeom>
          <a:noFill/>
          <a:ln w="25400">
            <a:solidFill>
              <a:schemeClr val="bg1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sz="1067">
              <a:solidFill>
                <a:schemeClr val="lt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77571" y="228684"/>
            <a:ext cx="4860626" cy="748795"/>
          </a:xfrm>
          <a:prstGeom prst="rect">
            <a:avLst/>
          </a:prstGeom>
          <a:noFill/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4266" b="1" dirty="0">
                <a:gradFill>
                  <a:gsLst>
                    <a:gs pos="0">
                      <a:srgbClr val="FEECA7"/>
                    </a:gs>
                    <a:gs pos="100000">
                      <a:srgbClr val="D67F25"/>
                    </a:gs>
                  </a:gsLst>
                  <a:lin ang="5400000" scaled="1"/>
                </a:gradFill>
                <a:latin typeface="FangSong"/>
                <a:ea typeface="FangSong"/>
              </a:rPr>
              <a:t>2.</a:t>
            </a:r>
            <a:r>
              <a:rPr lang="zh-Hans" sz="4266" b="1" dirty="0">
                <a:gradFill>
                  <a:gsLst>
                    <a:gs pos="0">
                      <a:srgbClr val="FEECA7"/>
                    </a:gs>
                    <a:gs pos="100000">
                      <a:srgbClr val="D67F25"/>
                    </a:gs>
                  </a:gsLst>
                  <a:lin ang="5400000" scaled="1"/>
                </a:gradFill>
                <a:latin typeface="FangSong"/>
                <a:ea typeface="FangSong"/>
              </a:rPr>
              <a:t> 方法｜数据统计</a:t>
            </a:r>
            <a:endParaRPr lang="zh-CN" sz="4266" b="1" dirty="0">
              <a:gradFill>
                <a:gsLst>
                  <a:gs pos="0">
                    <a:srgbClr val="FEECA7"/>
                  </a:gs>
                  <a:gs pos="100000">
                    <a:srgbClr val="D67F25"/>
                  </a:gs>
                </a:gsLst>
                <a:lin ang="5400000" scaled="1"/>
              </a:gradFill>
              <a:latin typeface="FangSong"/>
              <a:ea typeface="FangSong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17697" y="1187437"/>
            <a:ext cx="4669824" cy="745875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457200" lvl="1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914400" lvl="2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371600" lvl="3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828800" lvl="4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2286000" lvl="5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743200" lvl="6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3200400" lvl="7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3657600" lvl="8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en-US" altLang="zh-CN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</a:t>
            </a:r>
            <a:r>
              <a:rPr lang="en-US" altLang="zh-Hans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.</a:t>
            </a:r>
            <a:r>
              <a:rPr lang="zh-CN" altLang="en-US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对于数据处理中得到的地名，</a:t>
            </a:r>
          </a:p>
          <a:p>
            <a:r>
              <a:rPr lang="zh-CN" altLang="en-US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用</a:t>
            </a:r>
            <a:r>
              <a:rPr lang="en-US" altLang="zh-CN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geopy</a:t>
            </a:r>
            <a:r>
              <a:rPr lang="zh-CN" altLang="en-US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库找到每个位置具体的地理信息，</a:t>
            </a:r>
          </a:p>
          <a:p>
            <a:r>
              <a:rPr lang="zh-CN" altLang="en-US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将其所在的省份</a:t>
            </a:r>
            <a:r>
              <a:rPr lang="en-US" altLang="zh-CN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/</a:t>
            </a:r>
            <a:r>
              <a:rPr lang="zh-CN" altLang="en-US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国家提取出来</a:t>
            </a:r>
          </a:p>
          <a:p>
            <a:endParaRPr lang="zh-CN" dirty="0"/>
          </a:p>
        </p:txBody>
      </p:sp>
      <p:pic>
        <p:nvPicPr>
          <p:cNvPr id="59" name="图片 58"/>
          <p:cNvPicPr/>
          <p:nvPr/>
        </p:nvPicPr>
        <p:blipFill>
          <a:blip r:embed="rId3"/>
          <a:stretch/>
        </p:blipFill>
        <p:spPr>
          <a:xfrm>
            <a:off x="617697" y="2236306"/>
            <a:ext cx="4222596" cy="4512506"/>
          </a:xfrm>
          <a:prstGeom prst="rect">
            <a:avLst/>
          </a:prstGeom>
        </p:spPr>
      </p:pic>
      <p:sp>
        <p:nvSpPr>
          <p:cNvPr id="60" name="文本框 59"/>
          <p:cNvSpPr txBox="1"/>
          <p:nvPr/>
        </p:nvSpPr>
        <p:spPr>
          <a:xfrm>
            <a:off x="6448956" y="1214846"/>
            <a:ext cx="4669824" cy="745875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457200" lvl="1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914400" lvl="2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371600" lvl="3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828800" lvl="4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2286000" lvl="5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743200" lvl="6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3200400" lvl="7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3657600" lvl="8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en-US" altLang="zh-CN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</a:t>
            </a:r>
            <a:r>
              <a:rPr lang="en-US" altLang="zh-Hans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.</a:t>
            </a:r>
            <a:r>
              <a:rPr lang="zh-CN" altLang="en-US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整理每个省份</a:t>
            </a:r>
            <a:r>
              <a:rPr lang="en-US" altLang="zh-CN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/</a:t>
            </a:r>
            <a:r>
              <a:rPr lang="zh-CN" altLang="en-US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国家在每一天是否出现</a:t>
            </a:r>
          </a:p>
          <a:p>
            <a:r>
              <a:rPr lang="zh-CN" altLang="en-US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之后将其求和进行月份和年度的数据处理</a:t>
            </a:r>
          </a:p>
          <a:p>
            <a:endParaRPr lang="zh-CN" dirty="0"/>
          </a:p>
        </p:txBody>
      </p:sp>
      <p:pic>
        <p:nvPicPr>
          <p:cNvPr id="61" name="图片 60"/>
          <p:cNvPicPr/>
          <p:nvPr/>
        </p:nvPicPr>
        <p:blipFill>
          <a:blip r:embed="rId4"/>
          <a:stretch/>
        </p:blipFill>
        <p:spPr>
          <a:xfrm>
            <a:off x="5479002" y="2384327"/>
            <a:ext cx="6609732" cy="335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3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3000">
        <p14:pan dir="u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/>
          <p:cNvPicPr/>
          <p:nvPr/>
        </p:nvPicPr>
        <p:blipFill rotWithShape="1">
          <a:blip r:embed="rId2"/>
          <a:srcRect r="79300" b="56980"/>
          <a:stretch/>
        </p:blipFill>
        <p:spPr>
          <a:xfrm>
            <a:off x="1" y="1466742"/>
            <a:ext cx="1765258" cy="1835170"/>
          </a:xfrm>
          <a:prstGeom prst="rect">
            <a:avLst/>
          </a:prstGeom>
        </p:spPr>
      </p:pic>
      <p:pic>
        <p:nvPicPr>
          <p:cNvPr id="46" name="图片 45"/>
          <p:cNvPicPr/>
          <p:nvPr/>
        </p:nvPicPr>
        <p:blipFill rotWithShape="1">
          <a:blip r:embed="rId2"/>
          <a:srcRect l="80304" t="70404"/>
          <a:stretch/>
        </p:blipFill>
        <p:spPr>
          <a:xfrm>
            <a:off x="11118781" y="4470080"/>
            <a:ext cx="1679644" cy="1262490"/>
          </a:xfrm>
          <a:prstGeom prst="rect">
            <a:avLst/>
          </a:prstGeom>
        </p:spPr>
      </p:pic>
      <p:sp>
        <p:nvSpPr>
          <p:cNvPr id="57" name="椭圆 56"/>
          <p:cNvSpPr/>
          <p:nvPr/>
        </p:nvSpPr>
        <p:spPr>
          <a:xfrm rot="17797516" flipV="1">
            <a:off x="397447" y="2086139"/>
            <a:ext cx="116214" cy="116214"/>
          </a:xfrm>
          <a:prstGeom prst="ellipse">
            <a:avLst/>
          </a:prstGeom>
          <a:gradFill>
            <a:gsLst>
              <a:gs pos="0">
                <a:srgbClr val="D67F25"/>
              </a:gs>
              <a:gs pos="100000">
                <a:srgbClr val="FEECA7"/>
              </a:gs>
            </a:gsLst>
            <a:lin ang="5400000" scaled="1"/>
          </a:gradFill>
          <a:ln>
            <a:noFill/>
          </a:ln>
        </p:spPr>
        <p:txBody>
          <a:bodyPr anchor="ctr"/>
          <a:lstStyle/>
          <a:p>
            <a:pPr algn="ctr"/>
            <a:endParaRPr lang="zh-CN" sz="1067">
              <a:solidFill>
                <a:schemeClr val="lt1"/>
              </a:solidFill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10806895" y="2236306"/>
            <a:ext cx="259619" cy="259619"/>
          </a:xfrm>
          <a:prstGeom prst="ellipse">
            <a:avLst/>
          </a:prstGeom>
          <a:noFill/>
          <a:ln w="25400">
            <a:solidFill>
              <a:schemeClr val="bg1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sz="1067">
              <a:solidFill>
                <a:schemeClr val="lt1"/>
              </a:solidFill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1225129" y="4730680"/>
            <a:ext cx="259619" cy="259619"/>
          </a:xfrm>
          <a:prstGeom prst="ellipse">
            <a:avLst/>
          </a:prstGeom>
          <a:noFill/>
          <a:ln w="25400">
            <a:solidFill>
              <a:schemeClr val="bg1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sz="1067">
              <a:solidFill>
                <a:schemeClr val="lt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77571" y="228684"/>
            <a:ext cx="4860626" cy="748795"/>
          </a:xfrm>
          <a:prstGeom prst="rect">
            <a:avLst/>
          </a:prstGeom>
          <a:noFill/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4266" b="1" dirty="0">
                <a:gradFill>
                  <a:gsLst>
                    <a:gs pos="0">
                      <a:srgbClr val="FEECA7"/>
                    </a:gs>
                    <a:gs pos="100000">
                      <a:srgbClr val="D67F25"/>
                    </a:gs>
                  </a:gsLst>
                  <a:lin ang="5400000" scaled="1"/>
                </a:gradFill>
                <a:latin typeface="FangSong"/>
                <a:ea typeface="FangSong"/>
              </a:rPr>
              <a:t>2.</a:t>
            </a:r>
            <a:r>
              <a:rPr lang="zh-Hans" sz="4266" b="1" dirty="0">
                <a:gradFill>
                  <a:gsLst>
                    <a:gs pos="0">
                      <a:srgbClr val="FEECA7"/>
                    </a:gs>
                    <a:gs pos="100000">
                      <a:srgbClr val="D67F25"/>
                    </a:gs>
                  </a:gsLst>
                  <a:lin ang="5400000" scaled="1"/>
                </a:gradFill>
                <a:latin typeface="FangSong"/>
                <a:ea typeface="FangSong"/>
              </a:rPr>
              <a:t> 方法｜数据统计</a:t>
            </a:r>
            <a:endParaRPr lang="zh-CN" sz="4266" b="1" dirty="0">
              <a:gradFill>
                <a:gsLst>
                  <a:gs pos="0">
                    <a:srgbClr val="FEECA7"/>
                  </a:gs>
                  <a:gs pos="100000">
                    <a:srgbClr val="D67F25"/>
                  </a:gs>
                </a:gsLst>
                <a:lin ang="5400000" scaled="1"/>
              </a:gradFill>
              <a:latin typeface="FangSong"/>
              <a:ea typeface="FangSong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17697" y="1187437"/>
            <a:ext cx="4669824" cy="745875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457200" lvl="1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914400" lvl="2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371600" lvl="3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828800" lvl="4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2286000" lvl="5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743200" lvl="6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3200400" lvl="7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3657600" lvl="8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en-US" altLang="zh-CN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</a:t>
            </a:r>
            <a:r>
              <a:rPr lang="en-US" altLang="zh-Hans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.</a:t>
            </a:r>
            <a:r>
              <a:rPr lang="zh-CN" altLang="en-US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对于数据处理中得到的地名，</a:t>
            </a:r>
          </a:p>
          <a:p>
            <a:r>
              <a:rPr lang="zh-CN" altLang="en-US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用</a:t>
            </a:r>
            <a:r>
              <a:rPr lang="en-US" altLang="zh-CN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geopy</a:t>
            </a:r>
            <a:r>
              <a:rPr lang="zh-CN" altLang="en-US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库找到每个位置具体的地理信息，</a:t>
            </a:r>
          </a:p>
          <a:p>
            <a:r>
              <a:rPr lang="zh-CN" altLang="en-US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将其所在的省份</a:t>
            </a:r>
            <a:r>
              <a:rPr lang="en-US" altLang="zh-CN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/</a:t>
            </a:r>
            <a:r>
              <a:rPr lang="zh-CN" altLang="en-US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国家提取出来</a:t>
            </a:r>
          </a:p>
          <a:p>
            <a:endParaRPr lang="zh-CN" dirty="0"/>
          </a:p>
        </p:txBody>
      </p:sp>
      <p:pic>
        <p:nvPicPr>
          <p:cNvPr id="59" name="图片 58"/>
          <p:cNvPicPr/>
          <p:nvPr/>
        </p:nvPicPr>
        <p:blipFill>
          <a:blip r:embed="rId3"/>
          <a:stretch/>
        </p:blipFill>
        <p:spPr>
          <a:xfrm>
            <a:off x="617697" y="2236306"/>
            <a:ext cx="4222596" cy="4512506"/>
          </a:xfrm>
          <a:prstGeom prst="rect">
            <a:avLst/>
          </a:prstGeom>
        </p:spPr>
      </p:pic>
      <p:sp>
        <p:nvSpPr>
          <p:cNvPr id="60" name="文本框 59"/>
          <p:cNvSpPr txBox="1"/>
          <p:nvPr/>
        </p:nvSpPr>
        <p:spPr>
          <a:xfrm>
            <a:off x="6448956" y="1214846"/>
            <a:ext cx="4669824" cy="745875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457200" lvl="1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914400" lvl="2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371600" lvl="3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828800" lvl="4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2286000" lvl="5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743200" lvl="6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3200400" lvl="7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3657600" lvl="8" algn="l" defTabSz="4572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en-US" altLang="zh-CN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</a:t>
            </a:r>
            <a:r>
              <a:rPr lang="en-US" altLang="zh-Hans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.</a:t>
            </a:r>
            <a:r>
              <a:rPr lang="zh-CN" altLang="en-US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整理每个省份</a:t>
            </a:r>
            <a:r>
              <a:rPr lang="en-US" altLang="zh-CN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/</a:t>
            </a:r>
            <a:r>
              <a:rPr lang="zh-CN" altLang="en-US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国家在每一天是否出现</a:t>
            </a:r>
          </a:p>
          <a:p>
            <a:r>
              <a:rPr lang="zh-CN" altLang="en-US" b="1" dirty="0">
                <a:gradFill>
                  <a:gsLst>
                    <a:gs pos="0">
                      <a:srgbClr val="F0C478"/>
                    </a:gs>
                    <a:gs pos="100000">
                      <a:srgbClr val="FEECA7"/>
                    </a:gs>
                  </a:gsLst>
                  <a:lin ang="1080000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之后将其求和进行月份和年度的数据处理</a:t>
            </a:r>
          </a:p>
          <a:p>
            <a:endParaRPr lang="zh-CN" dirty="0"/>
          </a:p>
        </p:txBody>
      </p:sp>
      <p:pic>
        <p:nvPicPr>
          <p:cNvPr id="61" name="图片 60"/>
          <p:cNvPicPr/>
          <p:nvPr/>
        </p:nvPicPr>
        <p:blipFill>
          <a:blip r:embed="rId4"/>
          <a:stretch/>
        </p:blipFill>
        <p:spPr>
          <a:xfrm>
            <a:off x="5479002" y="2384327"/>
            <a:ext cx="6609732" cy="335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3000">
        <p14:pan dir="u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314</TotalTime>
  <Words>756</Words>
  <Application>Microsoft Macintosh PowerPoint</Application>
  <PresentationFormat>自定义</PresentationFormat>
  <Paragraphs>89</Paragraphs>
  <Slides>17</Slides>
  <Notes>1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字魂50号-白鸽天行体</vt:lpstr>
      <vt:lpstr>等线</vt:lpstr>
      <vt:lpstr>仓耳玄三M W05</vt:lpstr>
      <vt:lpstr>思源黑体 CN Heavy</vt:lpstr>
      <vt:lpstr>思源黑体 CN Normal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</dc:creator>
  <cp:lastModifiedBy>Microsoft Office 用户</cp:lastModifiedBy>
  <cp:revision>45</cp:revision>
  <dcterms:created xsi:type="dcterms:W3CDTF">2020-10-31T08:02:38Z</dcterms:created>
  <dcterms:modified xsi:type="dcterms:W3CDTF">2021-01-13T14:26:09Z</dcterms:modified>
</cp:coreProperties>
</file>